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Aussprache: Ich- und Ach-Laut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ch: мягко или твёрдо?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буква ch читается по-разному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ch обозначает два звука: [ç] и [x]. Какой именно звук нужен, обычно подсказывает буква перед ch. Это помогает читать без словаря и правильно произносить частые слова.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Ich-Laut: мягкий звук [ç]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Ich-Laut обозначается знаком [ç] и звучит мягко, коротко и немного шипяще. Он легче русского «х» и часто слышится в словах ich, nicht, Mädchen, lächeln.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шестиклассников важно не только услышать [ç], но и связать его с чтением. Тогда ch перестаёт быть трудной буквой и становится понятным правилом.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звук обычно появляется после передних гласных и некоторых дифтонгов. Поэтому, встретив ch после таких букв, можно сразу ожидать мягкое произношение и читать слово увереннее.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Ich-Laut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положение органов речи делает звук светлым и неглубоким. Оно заметно отличается от твёрдого произношения [x], поэтому слушать и повторять его нужно особенно внимательно.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[ç] кончик языка остаётся у нижних зубов, а средняя часть языка поднимается ближе к твёрдому нёбу. Воздух проходит через узкую щель и создаёт мягкий шум.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801" y="2362487"/>
            <a:ext cx="1002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71621"/>
            <a:ext cx="204900" cy="182133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слышится Ich-Laut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i и 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ich, nicht и viele других ch обычно читается мягко, если перед ним стоят i или e. Это самый удобный ориентир для чтения.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ä, ö, 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умляутов звук тоже чаще мягкий: Mädchen, freundlich, euch. Такие слова помогают быстро запомнить правило и не смешивать два произношения.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дифтонгов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ei, eu и äu ch обычно сохраняет мягкое звучание. Поэтому слова вроде gleich и euch легко читать по одному правилу.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лексике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частые слова для уроков немецкого содержат именно этот вариант ch. Чем чаще встречается слово, тем полезнее сразу узнавать мягкий звук на слух.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-ig и -lich очень часто связаны с мягким звуком [ç]. В словах wichtig, lustig, freundlich и natürlich его нужно узнавать быстро и без колебаний.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 быстрой речи звук становится менее отчётливым, школьная норма остаётся прежней. Поэтому при чтении важно ориентироваться на правильное произношение, а не на случайное звучание.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полезны для тренировки слуха. Они помогают почувствовать разницу между немецким мягким ch и привычным русским «х», которое звучит иначе.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Ich-Laut в окончаниях -ig и -lich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Ach-Laut обозначается знаком [x] и звучит твёрже, глубже и грубее, чем [ç]. Его можно услышать в словах machen, Buch, noch, lachen и brauchen.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Ach-Laut: твёрдый звук [x]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звук пишется той же буквой ch, он произносится по-другому. Поэтому важно не угадывать, а смотреть на букву перед ch и сразу выбирать правильный вариант.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русскоязычных учеников это особенно важно, потому что оба немецких звука легко заменить одним русским «х». Но в немецком языке такое упрощение часто делает слово звучащим неправильно.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произношение особенно заметно после a, o, u и au. На схеме легко увидеть, что положение языка здесь совсем другое, чем при мягком [ç].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Ach-Laut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[x] задняя часть языка поднимается к мягкому нёбу. Воздух проходит через узкую щель в глубине рта, поэтому звук получается более сильным и глубоким.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709" y="1836742"/>
            <a:ext cx="254475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722" y="3151554"/>
            <a:ext cx="254475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0641" y="1836742"/>
            <a:ext cx="296887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5684" y="3182484"/>
            <a:ext cx="346800" cy="27744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слышится Ach-Laut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a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machen и lachen ch читается твёрдо, потому что перед ним стоит a. Это самый типичный случай для звука [x].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u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вроде Buch и suchen ch произносится глубоко и твёрдо. Для чтения это надёжный ориентир: u почти всегда ведёт к [x].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o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o, как в noch, также обычно слышится твёрдый Ach-Laut. Буква перед ch помогает выбрать правильное произношение без словаря.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au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дифтонга au, например в auch и rauchen, ch тоже читается как [x]. Это правило особенно полезно в новых словах.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Ich-Laut и Ach-Laut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звука буквосочетания ch и посмотрим, как они помогают читать немецкие слова.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подсказка — буква перед ch: она помогает выбрать мягкое [ç] или твёрдое [x].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фонетическая норма: чтение буквосочетания ch по соседней гласной.
</a:t>
            </a:r>
            <a:endParaRPr lang="en-US" sz="6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звук в буквосочетании ch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основано на букве, которая стоит перед ch, и помогает быстро выбрать правильное произношение в знакомых и новых словах.
</a:t>
            </a:r>
            <a:endParaRPr lang="en-US" sz="11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Трудности, которые часто бывают у русскоязычных учеников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Русскоязычные школьники часто слышат в ch только привычный русский звук х и не различают мягкое [ç] и твёрдое [x].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Труднее всего даются окончания -ig и -lich: в них мягкий звук нужно узнавать на слух, а не только по написанию.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ошибки появляются в словах ich, nicht, Mädchen, machen и Buch, особенно когда слово нужно прочитать быстро и без опоры на образец.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похожие слова и вслух проверять, какой звук должен стоять после соседней гласной перед ch.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9" y="0"/>
            <a:ext cx="429462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1608" y="3078187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Похожим образом работают Buch и hoch: один звук меняет звучание и делает слово узнаваемым. Поэтому минимальные пары удобно слушать и повторять, чтобы тренировать слух и речь.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701700" y="1799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Минимальные пары и различие значений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5401608" y="1889063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немецком языке правильный звук ch помогает сразу узнать слово. Например, ich — это личное местоимение, а noch означает «ещё»; без точного произношения слово звучит не так ясно.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Ich-Laut и Ach-Laut чаще всего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группы примеров, взятые из материала урока и слов для тренировки.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случаев звук ch можно выбрать по соседней гласной; исключения встречаются реже и требуют отдельного запоминания.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содержания урока: ich, nicht, Milch, freundlich, Mädchen, euch, machen, Buch, noch, auch, rauchen, suchen, Chemie, China.
</a:t>
            </a:r>
            <a:endParaRPr lang="en-US" sz="5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и исключения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заимствованных словах правило «смотри на гласную перед ch» работает не всегда, поэтому такие слова лучше запоминать вместе с произношением.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Для учебного чтения важно сначала применять общее правило, а потом проверять редкие случаи по словарю, аудиозаписи или объяснению учителя.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словах Chemie и China звук ch требует отдельного внимания: их произношение нельзя автоматически выводить только из обычного школьного правила.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Буквосочетание ch читается как один звук, поэтому его нельзя произносить по буквам отдельно. Это ускоряет и делает чтение более естественным.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произношения с чтением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Когда ученик узнаёт, какая гласная стоит перед ch, слово читается увереннее и быстрее, без долгой паузы на подбор звука.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немецких учебных словах ch встречается очень часто, поэтому знание правила помогает узнавать слова в тексте с первого взгляда.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Чем точнее произношение, тем легче понимать на слух и самому говорить ближе к норме немецкой речи.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тренировки произношения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Медленное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читайте слова по одному, медленно и чётко: ich, nicht, Milch, freundlich, Mädchen, Buch, doch, lachen, machen, suchen.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Сравнение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сопоставляйте пары слов и слушайте разницу между [ç] и [x]. Так легче заметить, как меняется звучание после разных гласных.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Обычный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тренировки переходите к обычному темпу чтения. Повторяйте слова и короткие цепочки, чтобы звук ch звучал уверенно и без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Ich- и Ach-Laut в коротких фразах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звучит естественно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Ich bin da звук [ç] остаётся таким же мягким, как и в отдельном слове. Он помогает быстро узнать знакомое местоимение и делает фразу по-немецки точной и ясной.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ch в живой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фразах Das Buch ist neu. Ich mache Hausaufgaben. Du lachst. звук ch слышен в настоящей речи так же, как на уроке. На иллюстрации удобно выделить слова с ch, чтобы увидеть правило в действии.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правилу ch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 гласную перед ch, затем выбирают нужный звук или проверяют особый случай.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зависит от соседней гласной, а редкие заимствования лучше учить отдельно вместе с произношением.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и примеры из заданной темы «Aussprache: Ich- und Ach-Laut».
</a:t>
            </a:r>
            <a:endParaRPr lang="en-US" sz="6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Ch: два звука, одно правило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Буквосочетание ch в немецком языке читается по-разному: как мягкий [ç] или твёрдый [x]. Если внимательно смотреть на гласную перед ним, читать и произносить слова становится намного легче.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2026-05-25T01:56:33Z</dcterms:created>
  <dcterms:modified xsi:type="dcterms:W3CDTF">2026-05-25T01:56:33Z</dcterms:modified>
</cp:coreProperties>
</file>