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вокруг нас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рядом с нами каждый день.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параллельность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 — одна из главных идей геометрии: она помогает сравнивать углы, строить чертежи и доказывать свойства фигур. Рельсы, тетрадные линии и стороны прямоугольника показывают её в 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получится освоить на уроке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 вспомните, какие прямые называют параллельными, и научитесь узнавать их на рисунке без лишних вычислений и длинных рассуждений.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41600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41600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перейдёте к трём признакам параллельности и увидите, как они помогают доказывать нужный вывод в задачах.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432963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32963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разберёте, какие углы появляются, когда прямая пересекает две другие, и как по ним удобно ориентироваться на схеме.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потренируетесь находить неизвестные углы по чертежу и использовать полученные свойства в типовых заданиях школьного уровня.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освоите простое построение параллельной прямой через заданную точку и проверите, какие ошибки встречаются чаще всего.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не обязательно выглядят горизонтальными: важно не положение на листе, а одинаковое направление и отсутствие пересечения.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считают параллельными, если они лежат в одной плоскости и не имеют общих точек, как бы далеко их ни продолжали.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параллельность обозначают знаком a ∥ b. Это короткая и удобная форма, которую используют в чертежах и решениях задач.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пересекаются, у них есть общая точка. У параллельных прямых такой точки нет, и это легко увидеть на рисунке.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параллельных прямых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53906"/>
            <a:ext cx="48600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53906"/>
            <a:ext cx="4860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80906"/>
            <a:ext cx="486000" cy="43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одинакового направления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наклон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идут в одном направлении, поэтому на рисунке у них одинаковый наклон. Это помогает заметить связь между линиями даже без измерений и вычислений.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промежуток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параллельными прямыми остаётся постоянным на всём протяжении. Если линии сходятся или расходятся, они уже не параллельны.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подсказка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геометрии такой вид удобно использовать как быстрый ориентир. Он помогает понять чертёж ещё до применения признаков и теорем.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секущая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прямая пересекает две другие, её называют секущей. В точках пересечения образуются две группы по четыре угла, связанные между собой.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со схемой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запутаться, полезно сначала отметить две прямые и секущую, а затем сравнивать только углы одного типа в двух точках.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выделяют соответствующие, накрест лежащие и односторонние внутренние углы. Именно эти пары чаще всего используются при доказательстве параллельности.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 группы углов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700" y="1041767"/>
            <a:ext cx="8380800" cy="19478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2186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430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положение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430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занимают одинаковое положение относительно секущей и двух прямых: например, оба находятся сверху или оба снизу от пересечений.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08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выделять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08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часто помогают цветовые отметки: одинаковым цветом выделяют пары в верхней части и в нижней части рисунка, чтобы быстрее заметить совпадение.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519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равенства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519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параллельны, такие углы равны. Это удобный способ проверить чертёж, когда на нём отмечены одинаковые дуги или числа.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49" dirty="0"/>
          </a:p>
        </p:txBody>
      </p:sp>
      <p:sp>
        <p:nvSpPr>
          <p:cNvPr id="9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расположены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находятся между двумя прямыми, но по разные стороны от секущей. Их легко увидеть, если смотреть на внутреннюю часть рисунка.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96902" y="3420000"/>
            <a:ext cx="46518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применять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6902" y="3716097"/>
            <a:ext cx="46518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особенно полезен в доказательствах: достаточно найти равные накрест лежащие углы, чтобы сделать вывод о параллельности прямых.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параллельных прямых такие углы равны. Поэтому их часто используют в задачах, где нужно доказать, что две прямые не пересекаются.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859100" y="121242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
</a:t>
            </a:r>
            <a:endParaRPr lang="en-US" sz="1358" dirty="0"/>
          </a:p>
        </p:txBody>
      </p:sp>
      <p:sp>
        <p:nvSpPr>
          <p:cNvPr id="11" name="Text 2"/>
          <p:cNvSpPr txBox="1"/>
          <p:nvPr/>
        </p:nvSpPr>
        <p:spPr>
          <a:xfrm>
            <a:off x="4859025" y="148922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лежат между двумя прямыми и находятся по одну сторону от секущей. Именно их обычно сравнивают в задачах на параллельность.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59100" y="357777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
</a:t>
            </a:r>
            <a:endParaRPr lang="en-US" sz="1358" dirty="0"/>
          </a:p>
        </p:txBody>
      </p:sp>
      <p:sp>
        <p:nvSpPr>
          <p:cNvPr id="13" name="Text 4"/>
          <p:cNvSpPr txBox="1"/>
          <p:nvPr/>
        </p:nvSpPr>
        <p:spPr>
          <a:xfrm>
            <a:off x="4859025" y="385457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известен только один угол, второй можно сразу найти вычитанием из 180°. Такой приём часто помогает быстро завершить решение.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59100" y="23951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
</a:t>
            </a:r>
            <a:endParaRPr lang="en-US" sz="1358" dirty="0"/>
          </a:p>
        </p:txBody>
      </p:sp>
      <p:sp>
        <p:nvSpPr>
          <p:cNvPr id="15" name="Text 6"/>
          <p:cNvSpPr txBox="1"/>
          <p:nvPr/>
        </p:nvSpPr>
        <p:spPr>
          <a:xfrm>
            <a:off x="4859025" y="2671903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параллельны, сумма таких углов равна 180°. Это означает, что один угол дополняет другой до развёрнутого угла.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точке пересечения известен один угол, смежный с ним можно сразу найти как дополнительный до 180°. Это часто первый шаг перед проверкой параллельности.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рассуждений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простые углы, затем сравнивают нужные пары и только после этого делают вывод о параллельности. Такой порядок помогает не ошибиться в доказательстве.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признаками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смежные и вертикальные углы, легче определить соответственные, накрест лежащие и односторонние внутренние. Так чертёж читается быстрее, а решение становится логичнее.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углы, образованные при пересечении двух прямых, всегда равны. Это позволяет быстро переносить найденное значение на противоположную сторону чертежа без дополнительных измерений.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помогают в вычислениях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700" y="1041767"/>
            <a:ext cx="8380800" cy="19478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2186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параллельности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430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положение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430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пересечены секущей и соответствующие углы оказались равны, это надёжный признак параллельности. В таком чертеже секущая как будто сохраняет один и тот же угол наклона.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08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08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часто используют в школьных задачах и доказательствах. Он позволяет быстро сделать вывод a ∥ b, если удаётся установить равенство соответствующих углов.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519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рисунок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519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удобна тогда, когда на схеме уже подписаны углы. Не нужно измерять расстояния или продлевать линии до бесконечности: достаточно увидеть одинаковые углы в одинаковых местах.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и третий признаки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накрест лежащие углы: они расположены между прямыми и по разные стороны от секущей. Если они равны, то прямые параллельны.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чертежу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признака удобно применять вместе со свойствами смежных и вертикальных углов. Сначала находят нужные значения, затем сравнивают их и формулируют вывод о параллельности.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180°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рассматривают односторонние внутренние углы. Когда их сумма равна 180°, это тоже подтверждает параллельность и часто помогает в задачах с уже найденными углами.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соответственным углам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49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одинаковых угла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секущая пересекает две прямые, и два соответствующих угла помечены как 65°. Их равенство сразу показывает, что линии имеют одинаковое направление и не пересекутся при продолжении.
</a:t>
            </a:r>
            <a:endParaRPr lang="en-US" sz="1191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проверка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особенно нагляден на аккуратной схеме с подписями. Видно, что угол секущей относительно обеих прямых совпадает, значит можно уверенно записать вывод о параллельности.
</a:t>
            </a:r>
            <a:endParaRPr lang="en-US" sz="11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859100" y="121242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дополняющих угла
</a:t>
            </a:r>
            <a:endParaRPr lang="en-US" sz="1358" dirty="0"/>
          </a:p>
        </p:txBody>
      </p:sp>
      <p:sp>
        <p:nvSpPr>
          <p:cNvPr id="11" name="Text 2"/>
          <p:cNvSpPr txBox="1"/>
          <p:nvPr/>
        </p:nvSpPr>
        <p:spPr>
          <a:xfrm>
            <a:off x="4859025" y="148922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внутренний угол равен 110°, второй — 70°. Это не случайный набор чисел: вместе они дают 180°, а значит подходят для признака односторонних внутренних углов.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59100" y="357777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расположение
</a:t>
            </a:r>
            <a:endParaRPr lang="en-US" sz="1358" dirty="0"/>
          </a:p>
        </p:txBody>
      </p:sp>
      <p:sp>
        <p:nvSpPr>
          <p:cNvPr id="13" name="Text 4"/>
          <p:cNvSpPr txBox="1"/>
          <p:nvPr/>
        </p:nvSpPr>
        <p:spPr>
          <a:xfrm>
            <a:off x="4859025" y="385457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полезно сразу отметить, что оба угла лежат между прямыми и по одну сторону от секущей. Тогда легко понять, почему здесь работает именно этот признак.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59100" y="23951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сумму
</a:t>
            </a:r>
            <a:endParaRPr lang="en-US" sz="1358" dirty="0"/>
          </a:p>
        </p:txBody>
      </p:sp>
      <p:sp>
        <p:nvSpPr>
          <p:cNvPr id="15" name="Text 6"/>
          <p:cNvSpPr txBox="1"/>
          <p:nvPr/>
        </p:nvSpPr>
        <p:spPr>
          <a:xfrm>
            <a:off x="4859025" y="2671903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сумма внутренних односторонних углов равна 180°, прямые параллельны. Такой способ особенно удобен, если один угол найден через смежные или вертикальные углы, а второй нужно лишь проверить.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проверка по сумме углов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задача: найти угол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как связан неизвестный угол с данным: это может быть вертикальная, соответственная или другая пара. От вида связи зависит, нужно ли брать такое же значение или искать дополнение до 180°.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вертикальный или соответственный к 48°, он тоже равен 48°. Здесь важны не вычисления, а правильное распознавание пары на схеме и её положения относительно секущей.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угол является односторонним внутренним, к 48° нужен угол 132°, потому что вместе они составляют 180°. Такое решение удобно проверять простым сложением.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стоит ещё раз посмотреть на рисунок и убедиться, что выбран именно тот тип углов. Это помогает избежать путаницы между равенством и суммой.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задача: доказать параллельность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50" y="2801657"/>
            <a:ext cx="27000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пару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13151" y="3448281"/>
            <a:ext cx="2700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смотрят на чертёж и определяют, какие именно углы даны. Это могут быть накрест лежащие или односторонние внутренние углы.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031025" y="1123757"/>
            <a:ext cx="27000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31026" y="1770381"/>
            <a:ext cx="2700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записывают вывод: a ∥ b. В решении важно назвать признак, а не ограничиваться только числом или рисунком.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222087" y="1962707"/>
            <a:ext cx="27000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условие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222089" y="2609331"/>
            <a:ext cx="2700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 значения: равные накрест лежащие углы или сумма 180° у односторонних внутренних дают основание для доказательства.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задача: построение через точку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с линейкой и угольником показывает, как сохранить одинаковое направление прямой через заданную точку.
</a:t>
            </a:r>
            <a:endParaRPr lang="en-US" sz="10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параллельной прямой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 школьный способ построения параллельной прямой с сохранением того же наклона без измерений и вычислений.
</a:t>
            </a:r>
            <a:endParaRPr lang="en-US" sz="10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672" y="1567421"/>
            <a:ext cx="33075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1846" y="3144761"/>
            <a:ext cx="283500" cy="37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заданиях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расположение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внутренние углы с внешними и выбирают не ту пару для проверки. Из-за этого верный по форме чертёж приводит к неверному выводу.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общее сравнение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считать признаком параллельности любые равные углы. На самом деле важны только соответствующие и накрест лежащие углы, а также сумма односторонних внутренних.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25772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условие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257359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связана с односторонними внутренними углами: здесь нужно не равенство, а сумма 180°. Если забыть это правило, решение будет выглядеть убедительно, но окажется неверным.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 использовать признаки параллельности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легко распознать по направлению и проверить через углы при секущей. Если помнить три признака и аккуратно читать чертёж, задачи становятся понятнее и решаются быстрее.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2026-07-27T05:17:50Z</dcterms:created>
  <dcterms:modified xsi:type="dcterms:W3CDTF">2026-07-27T05:17:50Z</dcterms:modified>
</cp:coreProperties>
</file>