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7125" y="362514"/>
            <a:ext cx="4857000" cy="22055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720725"/>
            <a:ext cx="84240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в жизни россиян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4486500"/>
            <a:ext cx="31215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729775"/>
            <a:ext cx="3121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объединяют семью, школу и всю страну.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259" y="360000"/>
            <a:ext cx="2329482" cy="3885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2951700" cy="28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людям нужны праздники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6075708" y="2571750"/>
            <a:ext cx="2623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делает обычный день особенным: приносит радость, напоминает о важных событиях и помогает людям быть вместе. У каждого праздника есть свои традиции, а иногда — вкусные угощения и любимые песни.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503425" y="1878106"/>
            <a:ext cx="42807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967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31 декабря — 1 января
</a:t>
            </a:r>
            <a:endParaRPr lang="en-US" sz="5967" dirty="0"/>
          </a:p>
        </p:txBody>
      </p:sp>
      <p:sp>
        <p:nvSpPr>
          <p:cNvPr id="6" name="Text 2"/>
          <p:cNvSpPr txBox="1"/>
          <p:nvPr/>
        </p:nvSpPr>
        <p:spPr>
          <a:xfrm>
            <a:off x="4503425" y="3556288"/>
            <a:ext cx="42807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эту ночь семьи в России встречают Новый год, загадывают желания и ждут бой курантов.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60000" y="1878100"/>
            <a:ext cx="3504600" cy="257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эту ночь праздник собирает вместе родных, ёлку, подарки и хорошее настроение.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360000" y="4534050"/>
            <a:ext cx="35670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Календарная дата празднования Нового года в России
</a:t>
            </a:r>
            <a:endParaRPr lang="en-US" sz="109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925" y="1172517"/>
            <a:ext cx="2716500" cy="15545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3738" y="1172517"/>
            <a:ext cx="2716500" cy="15545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67563" y="1172517"/>
            <a:ext cx="2716500" cy="15545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7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праздники и рождественские традиции
</a:t>
            </a:r>
            <a:endParaRPr lang="en-US" sz="2807" dirty="0"/>
          </a:p>
        </p:txBody>
      </p:sp>
      <p:sp>
        <p:nvSpPr>
          <p:cNvPr id="11" name="Text 2"/>
          <p:cNvSpPr txBox="1"/>
          <p:nvPr/>
        </p:nvSpPr>
        <p:spPr>
          <a:xfrm>
            <a:off x="46380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Рождество многие семьи стараются провести день спокойно и тепло. Дома накрывают стол, навещают родных и помнят о добрых делах. За окном мерцают огни, и зимний вечер кажется особенно тихим и светлым.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638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Рождественский вечер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3176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Старый Новый год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317625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необычный праздник любят за возможность ещё раз собраться всей семьёй. На столе могут появиться угощения, а в разговоре — шутки и пожелания. Для детей это ещё один повод почувствовать, что январь полон чудес.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17145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города и сёла словно надевают праздничный наряд. На домах сияют гирлянды, на площади появляются снежные фигуры, а фонари рисуют на снегу золотые дорожки. Прогулка в такой день похожа на маленькое приключение.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6171425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Зимняя улица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по временам года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613850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год и Рождество собирают семьи дома, дарят подарки и создают ощущение чудес.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13850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2325684" y="1438800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 Марта и Масленица встречают тепло, цветы, блины и весёлые семейные поздравления.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325684" y="1104275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037518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037518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защиты детей и День России часто отмечают прогулками, концертами и праздничными программами.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5749352" y="1438800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знаний и День учителя открывают учебный год и напоминают о школе, уважении и благодарности.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5749352" y="1104275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семья готовится к празднику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899225"/>
            <a:ext cx="8424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семейной подготовки к праздничному дню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68932" y="1276225"/>
            <a:ext cx="2713636" cy="34953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23 Февраля и 8 Марта в семье и школе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477950" y="1951375"/>
            <a:ext cx="2498100" cy="9052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23 Февраля дети поздравляют пап, дедушек и братьев. В школе звучат стихи, песни и тёплые слова благодарности тем, кто защищает Родину и заботится о семье.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77925" y="1432425"/>
            <a:ext cx="2498100" cy="3546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Поздравления для мужчин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331700" y="1951375"/>
            <a:ext cx="2498100" cy="9052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 Марта в России посвящают мамам, бабушкам, сестрам и учительницам. В этот день особенно ценят внимание, улыбки, цветы и маленькие подарки, сделанные с любовью.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331675" y="1432425"/>
            <a:ext cx="2498100" cy="3546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для женщин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77950" y="3772244"/>
            <a:ext cx="2498100" cy="9052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Открытка, рисунок или поделка радуют не меньше красивого букета. Такой подарок показывает, что ребёнок старался и думал о близком человеке заранее, а это очень приятно.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477925" y="3253294"/>
            <a:ext cx="2498100" cy="3546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Подарки своими руками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3331700" y="3772244"/>
            <a:ext cx="2498100" cy="9052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в этих праздниках — не количество подарков, а добрые слова. Когда дети говорят спасибо, поздравляют и обнимают близких, праздник становится по-настоящему тёплым.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3331675" y="3253294"/>
            <a:ext cx="2498100" cy="3546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благодарности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31768" y="243000"/>
            <a:ext cx="3383965" cy="4657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06525" y="457200"/>
            <a:ext cx="4577400" cy="13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Масленица — весёлая встреча весны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662825" y="221161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Масленицу хозяйки и хозяева пекут блины и угощают ими семью и гостей. Румяный блин напоминает маленькое солнце и словно приглашает весну войти в дом.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4662826" y="198971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Готовим блины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62825" y="296126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любят за шумные игры, хороводы и песни. Дети и взрослые смеются, соревнуются и двигаются вместе, поэтому даже морозу становится немного обидно.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4662826" y="273936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Играем и поём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4662825" y="371091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Масленица помогает попрощаться с холодами и встретить тёплые дни. Люди радуются солнцу, гуляют на улице и чувствуют, что весна уже совсем близко.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4662826" y="348901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Прощаемся с зимой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4662825" y="446056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праздник особенно хорош тем, что собирает родных за одним столом. Блины, чай и разговоры делают день уютным, а настроение — по-настоящему весенним.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4662826" y="423866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Семейная радость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9262" y="1038103"/>
            <a:ext cx="348300" cy="46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07737" y="1038103"/>
            <a:ext cx="464400" cy="46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1212" y="2968903"/>
            <a:ext cx="464400" cy="412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07737" y="2943103"/>
            <a:ext cx="464400" cy="464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300" dirty="0"/>
          </a:p>
        </p:txBody>
      </p:sp>
      <p:sp>
        <p:nvSpPr>
          <p:cNvPr id="11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Пасха и добрые семейные традиции
</a:t>
            </a:r>
            <a:endParaRPr lang="en-US" sz="3000" dirty="0"/>
          </a:p>
        </p:txBody>
      </p:sp>
      <p:sp>
        <p:nvSpPr>
          <p:cNvPr id="12" name="Text 2"/>
          <p:cNvSpPr txBox="1"/>
          <p:nvPr/>
        </p:nvSpPr>
        <p:spPr>
          <a:xfrm>
            <a:off x="559829" y="2106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Пасхе в семьях часто красят яйца яркими красками или украшают их узорами. Этот обычай делает праздник нарядным и нравится детям, потому что каждый может придумать свой цвет.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559646" y="156065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Раскрашенные яйца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906354" y="2106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Кулич пекут заранее или покупают к празднику, а потом ставят на самый красивый стол. Его аромат сразу создаёт ощущение уюта и говорит: праздник уже пришёл.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4906171" y="155417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Пасхальный кулич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559829" y="4011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Пасхой дом стараются привести в порядок и украсить. Чистота, свежие скатерти и красивые тарелки помогают почувствовать светлое и радостное настроение.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559646" y="346565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в праздничном виде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906354" y="4011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Пасху особенно приятно навещать близких, здороваться с улыбкой и делиться угощением. В этот день семья как будто становится ещё дружнее и теплее.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4906171" y="345917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родных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833793"/>
            <a:ext cx="6283800" cy="17243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228400" cy="4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 Мая — День Победы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360000" y="1822054"/>
            <a:ext cx="2003100" cy="8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этот день вспоминают победу в Великой Отечественной войне и тех, кто защищал Родину. Для многих семей это день благодарности, уважения и тихой памяти.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360000" y="1396422"/>
            <a:ext cx="2003100" cy="35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войне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780850" y="1822054"/>
            <a:ext cx="2003100" cy="8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символ Дня Победы носят с уважением, как знак памяти и благодарности. Он помогает показать, что подвиг народа не забыт и передаётся следующим поколениям.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780850" y="1396422"/>
            <a:ext cx="2003100" cy="35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Георгиевская ленточка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640575" y="1822054"/>
            <a:ext cx="2003100" cy="8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городах смотрят парад, слушают военные песни и узнают знакомые мелодии. Они напоминают о мужестве, стойкости и большой радости Победы.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4640575" y="1396422"/>
            <a:ext cx="2003100" cy="35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Парад и песни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2500288" y="1822054"/>
            <a:ext cx="2003100" cy="8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несут цветы к памятникам и Вечному огню, чтобы почтить героев. Такие минуты помогают даже детям почувствовать, как важно помнить прошлое.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2500288" y="1396422"/>
            <a:ext cx="2003100" cy="35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Цветы и памятники
</a:t>
            </a:r>
            <a:endParaRPr lang="en-US" sz="1200" dirty="0"/>
          </a:p>
        </p:txBody>
      </p:sp>
      <p:sp>
        <p:nvSpPr>
          <p:cNvPr id="19" name="Text 10"/>
          <p:cNvSpPr txBox="1"/>
          <p:nvPr/>
        </p:nvSpPr>
        <p:spPr>
          <a:xfrm>
            <a:off x="6780850" y="3692704"/>
            <a:ext cx="2003100" cy="8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Важной частью дня бывает минута молчания, когда люди вспоминают погибших без слов. А вечером небо озаряет салют, и праздник завершается светлой торжественностью.
</a:t>
            </a:r>
            <a:endParaRPr lang="en-US" sz="900" dirty="0"/>
          </a:p>
        </p:txBody>
      </p:sp>
      <p:sp>
        <p:nvSpPr>
          <p:cNvPr id="20" name="Text 11"/>
          <p:cNvSpPr txBox="1"/>
          <p:nvPr/>
        </p:nvSpPr>
        <p:spPr>
          <a:xfrm>
            <a:off x="6780850" y="3267072"/>
            <a:ext cx="2003100" cy="35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Минута молчания и салют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4444" y="1279025"/>
            <a:ext cx="3429012" cy="3504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России и другие летние праздники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545600" y="1548425"/>
            <a:ext cx="4442400" cy="4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 июня в России отмечают День России. В этот день люди говорят о своей стране, ходят на концерты, гуляют с семьёй и участвуют в праздничных программах в городах и посёлках.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545600" y="1314875"/>
            <a:ext cx="45291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июньский день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45600" y="2471791"/>
            <a:ext cx="4442400" cy="4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июня празднуют День защиты детей. Для ребят устраивают игры, конкурсы, выступления и весёлые встречи, чтобы напомнить, как важно заботиться о детстве и радости каждого ребёнка.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545600" y="2238242"/>
            <a:ext cx="45291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для детей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545600" y="3395158"/>
            <a:ext cx="4442400" cy="4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во многих населённых пунктах проходят ярмарки, концерты и спортивные праздники. Такие события собирают соседей, друзей и гостей, а на улицах становится шумно и по-настоящему празднично.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545600" y="3161608"/>
            <a:ext cx="45291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Летние встречи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545600" y="4318524"/>
            <a:ext cx="4442400" cy="4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летних праздников часто есть местный характер: они связаны с историей города, деревни или района. Это помогает детям лучше узнавать место, где они живут, и гордиться им.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545600" y="4084974"/>
            <a:ext cx="45291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рядом с домом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1768" y="243000"/>
            <a:ext cx="3383965" cy="4657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06525" y="457200"/>
            <a:ext cx="4577400" cy="13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праздники для второклассников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300" dirty="0"/>
          </a:p>
        </p:txBody>
      </p:sp>
      <p:sp>
        <p:nvSpPr>
          <p:cNvPr id="12" name="Text 2"/>
          <p:cNvSpPr txBox="1"/>
          <p:nvPr/>
        </p:nvSpPr>
        <p:spPr>
          <a:xfrm>
            <a:off x="4503425" y="2149864"/>
            <a:ext cx="42822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знаний открывает школьный год. На линейке звучат поздравления, стихи и первый звонок, а ребята встречают учителей и одноклассников после летних каникул.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4503125" y="1927964"/>
            <a:ext cx="42822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учебного года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4503425" y="2741598"/>
            <a:ext cx="42822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год в школе любят за ёлку, костюмы и подарки. Дети поют песни, читают стихи, участвуют в сценках и радуются общему празднику вместе с классом.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4503125" y="2519698"/>
            <a:ext cx="42822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Зимнее веселье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4503425" y="3333332"/>
            <a:ext cx="42822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23 Февраля и 8 Марта школьники готовят открытки, рисунки и маленькие сувениры. Такие выступления учат благодарить близких и говорить добрые слова вслух, а не только про себя.
</a:t>
            </a:r>
            <a:endParaRPr lang="en-US" sz="771" dirty="0"/>
          </a:p>
        </p:txBody>
      </p:sp>
      <p:sp>
        <p:nvSpPr>
          <p:cNvPr id="17" name="Text 7"/>
          <p:cNvSpPr txBox="1"/>
          <p:nvPr/>
        </p:nvSpPr>
        <p:spPr>
          <a:xfrm>
            <a:off x="4503125" y="3111432"/>
            <a:ext cx="42822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для семьи
</a:t>
            </a:r>
            <a:endParaRPr lang="en-US" sz="1100" dirty="0"/>
          </a:p>
        </p:txBody>
      </p:sp>
      <p:sp>
        <p:nvSpPr>
          <p:cNvPr id="18" name="Text 8"/>
          <p:cNvSpPr txBox="1"/>
          <p:nvPr/>
        </p:nvSpPr>
        <p:spPr>
          <a:xfrm>
            <a:off x="4503425" y="3925066"/>
            <a:ext cx="42822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День Победы в школе проводят концерты, классные часы и выставки рисунков. Дети слушают песни, узнают о подвигах людей и учатся бережно относиться к памяти страны.
</a:t>
            </a:r>
            <a:endParaRPr lang="en-US" sz="800" dirty="0"/>
          </a:p>
        </p:txBody>
      </p:sp>
      <p:sp>
        <p:nvSpPr>
          <p:cNvPr id="19" name="Text 9"/>
          <p:cNvSpPr txBox="1"/>
          <p:nvPr/>
        </p:nvSpPr>
        <p:spPr>
          <a:xfrm>
            <a:off x="4503125" y="3703166"/>
            <a:ext cx="42822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Памятные дни
</a:t>
            </a:r>
            <a:endParaRPr lang="en-US" sz="1100" dirty="0"/>
          </a:p>
        </p:txBody>
      </p:sp>
      <p:sp>
        <p:nvSpPr>
          <p:cNvPr id="20" name="Text 10"/>
          <p:cNvSpPr txBox="1"/>
          <p:nvPr/>
        </p:nvSpPr>
        <p:spPr>
          <a:xfrm>
            <a:off x="4503425" y="4516800"/>
            <a:ext cx="42822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Последний звонок завершает учебный год и напоминает о дружбе, совместных делах и успехах. Для второклассников это радостный итог большого школьного пути, пусть пока и маленького.
</a:t>
            </a:r>
            <a:endParaRPr lang="en-US" sz="747" dirty="0"/>
          </a:p>
        </p:txBody>
      </p:sp>
      <p:sp>
        <p:nvSpPr>
          <p:cNvPr id="21" name="Text 11"/>
          <p:cNvSpPr txBox="1"/>
          <p:nvPr/>
        </p:nvSpPr>
        <p:spPr>
          <a:xfrm>
            <a:off x="4503125" y="4294900"/>
            <a:ext cx="42822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классный праздник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600" y="1172790"/>
            <a:ext cx="2718000" cy="1985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3037" y="1172790"/>
            <a:ext cx="2718000" cy="19854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0133" y="1172790"/>
            <a:ext cx="2718000" cy="198541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живут народные праздники и ярмарки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8525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Шумная ярмарочная улица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8550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площади расставляют ряды с игрушками, пряниками, мёдом и расписными сувенирами. Люди идут между прилавками, выбирают подарки и слушают музыку. Кажется, будто весь город на время превратился в большой праздник.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212963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Песни, игры и хороводы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212985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Народный праздник редко бывает тихим. Дети и взрослые поют, танцуют, играют в старинные игры и берутся за руки в хороводе. От этого даже самый пасмурный день становится светлее и веселее.
</a:t>
            </a:r>
            <a:endParaRPr lang="en-US" sz="1100" dirty="0"/>
          </a:p>
        </p:txBody>
      </p:sp>
      <p:sp>
        <p:nvSpPr>
          <p:cNvPr id="12" name="Text 6"/>
          <p:cNvSpPr txBox="1"/>
          <p:nvPr/>
        </p:nvSpPr>
        <p:spPr>
          <a:xfrm>
            <a:off x="6060058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Традиции, которые живут дальше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6060078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праздники помогают сохранить то, что придумали люди много лет назад. Когда ребёнок пробует народную игру, слушает песню или рассматривает яркую поделку, он знакомится с культурой России не по учебнику, а по-настоящему.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1350" y="3260905"/>
            <a:ext cx="360000" cy="36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27150" y="3260905"/>
            <a:ext cx="315000" cy="36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57950" y="3296905"/>
            <a:ext cx="360000" cy="28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878000" y="1499195"/>
            <a:ext cx="360000" cy="36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731300" y="1499195"/>
            <a:ext cx="360000" cy="3600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300" dirty="0"/>
          </a:p>
        </p:txBody>
      </p:sp>
      <p:sp>
        <p:nvSpPr>
          <p:cNvPr id="14" name="Text 1"/>
          <p:cNvSpPr txBox="1"/>
          <p:nvPr/>
        </p:nvSpPr>
        <p:spPr>
          <a:xfrm>
            <a:off x="360000" y="360000"/>
            <a:ext cx="8424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увидеть на праздничном столе
</a:t>
            </a:r>
            <a:endParaRPr lang="en-US" sz="3000" dirty="0"/>
          </a:p>
        </p:txBody>
      </p:sp>
      <p:sp>
        <p:nvSpPr>
          <p:cNvPr id="15" name="Text 2"/>
          <p:cNvSpPr txBox="1"/>
          <p:nvPr/>
        </p:nvSpPr>
        <p:spPr>
          <a:xfrm>
            <a:off x="451350" y="371290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столе часто стоят салаты, бутерброды и лёгкие закуски. Их удобно подать гостям сразу, чтобы праздник начинался без долгого ожидания и никто не остался голодным.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936300" y="3269005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Салаты и закуски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3304650" y="371290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Фрукты, конфеты, печенье и торт создают праздничное настроение. Яркие угощения нравятся детям, а взрослым напоминают, что праздник — это ещё и маленькое лакомство к чаю.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3789600" y="3269005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Фрукты и сладости
</a:t>
            </a:r>
            <a:endParaRPr lang="en-US" sz="1200" dirty="0"/>
          </a:p>
        </p:txBody>
      </p:sp>
      <p:sp>
        <p:nvSpPr>
          <p:cNvPr id="19" name="Text 6"/>
          <p:cNvSpPr txBox="1"/>
          <p:nvPr/>
        </p:nvSpPr>
        <p:spPr>
          <a:xfrm>
            <a:off x="6157950" y="371290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Угощение показывает, что хозяева рады гостям и стараются о них позаботиться. Когда стол накрыт с любовью, даже простой вечер кажется особенно тёплым и запоминающимся.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6642900" y="3269005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Гостеприимство семьи
</a:t>
            </a:r>
            <a:endParaRPr lang="en-US" sz="1200" dirty="0"/>
          </a:p>
        </p:txBody>
      </p:sp>
      <p:sp>
        <p:nvSpPr>
          <p:cNvPr id="21" name="Text 8"/>
          <p:cNvSpPr txBox="1"/>
          <p:nvPr/>
        </p:nvSpPr>
        <p:spPr>
          <a:xfrm>
            <a:off x="1878000" y="195119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Пироги, блины и другая домашняя выпечка делают стол особенно тёплым. У каждой семьи есть свои любимые рецепты, а запах свежей выпечки быстро собирает всех к кухне.
</a:t>
            </a:r>
            <a:endParaRPr lang="en-US" sz="1200" dirty="0"/>
          </a:p>
        </p:txBody>
      </p:sp>
      <p:sp>
        <p:nvSpPr>
          <p:cNvPr id="22" name="Text 9"/>
          <p:cNvSpPr txBox="1"/>
          <p:nvPr/>
        </p:nvSpPr>
        <p:spPr>
          <a:xfrm>
            <a:off x="2362950" y="1507295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Пироги и блины
</a:t>
            </a:r>
            <a:endParaRPr lang="en-US" sz="1200" dirty="0"/>
          </a:p>
        </p:txBody>
      </p:sp>
      <p:sp>
        <p:nvSpPr>
          <p:cNvPr id="23" name="Text 10"/>
          <p:cNvSpPr txBox="1"/>
          <p:nvPr/>
        </p:nvSpPr>
        <p:spPr>
          <a:xfrm>
            <a:off x="4731300" y="195119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Чай часто становится главным напитком праздничного стола. Его наливают после угощения, чтобы гости могли спокойно разговаривать, отдыхать и дольше сидеть вместе за доброй беседой.
</a:t>
            </a:r>
            <a:endParaRPr lang="en-US" sz="1200" dirty="0"/>
          </a:p>
        </p:txBody>
      </p:sp>
      <p:sp>
        <p:nvSpPr>
          <p:cNvPr id="24" name="Text 11"/>
          <p:cNvSpPr txBox="1"/>
          <p:nvPr/>
        </p:nvSpPr>
        <p:spPr>
          <a:xfrm>
            <a:off x="5216250" y="1507295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Чай для гостей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68932" y="1276225"/>
            <a:ext cx="2713636" cy="34953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Подарки и поздравления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477950" y="1951375"/>
            <a:ext cx="2498100" cy="9052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праздники дарят открытки, книги, игрушки, цветы, рисунки и поделки. Даже небольшой подарок радует, если он выбран с вниманием и желанием порадовать человека.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77925" y="1432425"/>
            <a:ext cx="2498100" cy="3546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Подарки от души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331700" y="1951375"/>
            <a:ext cx="2498100" cy="9052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Поздравления звучат дома, в школе, по телефону и в сообщениях. Вежливое пожелание может быть коротким, но именно оно делает праздник душевным и тёплым.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331675" y="1432425"/>
            <a:ext cx="2498100" cy="3546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слова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77950" y="3772244"/>
            <a:ext cx="2498100" cy="9052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ценятся подарки, сделанные собственными руками. Открытка, аппликация или рисунок показывают старание, терпение и любовь, а это дороже любой блестящей упаковки.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477925" y="3253294"/>
            <a:ext cx="2498100" cy="3546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Своими руками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3331700" y="3772244"/>
            <a:ext cx="2498100" cy="9052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поздравлений часто остаются фотографии, открытки и сувениры. Они напоминают о весёлых встречах и помогают снова улыбнуться, когда праздник уже закончился.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3331675" y="3253294"/>
            <a:ext cx="2498100" cy="3546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празднике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740556"/>
            <a:ext cx="8424000" cy="20401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60000"/>
            <a:ext cx="8228400" cy="4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поведения на празднике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1822054"/>
            <a:ext cx="2003100" cy="8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поздороваться, улыбнуться и поблагодарить хозяев за приглашение. Вежливые слова помогают всем почувствовать себя желанными гостями и сразу создают добрую атмосферу.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1396422"/>
            <a:ext cx="2003100" cy="35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Приветствие и благодарность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780850" y="1822054"/>
            <a:ext cx="2003100" cy="8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играх и конкурсах полезно ждать своей очереди. Это помогает быть справедливым, не ссориться и радоваться успехам других так же искренне, как своим.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780850" y="1396422"/>
            <a:ext cx="2003100" cy="35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Очередь и терпение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640575" y="1822054"/>
            <a:ext cx="2003100" cy="8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подарками, угощением и украшениями нужно обращаться бережно. Если не разбрасывать вещи и не шуметь слишком сильно, праздник останется приятным для всех, даже для самых маленьких.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4640575" y="1396422"/>
            <a:ext cx="2003100" cy="35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Аккуратность и порядок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2500288" y="1822054"/>
            <a:ext cx="2003100" cy="8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поздравлений и выступлений важно не перебивать, а слушать до конца. Так каждый сможет сказать своё слово, а праздник пройдёт спокойно и красиво.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2500288" y="1396422"/>
            <a:ext cx="2003100" cy="35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слушать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4444" y="1279025"/>
            <a:ext cx="3429012" cy="3504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готовятся к празднику дома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545600" y="1548425"/>
            <a:ext cx="4442400" cy="4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праздником в доме убирают комнаты, протирают пыль и наводят чистоту. Когда вокруг аккуратно, настроение становится нарядным, словно сам дом тоже готовится встречать гостей.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545600" y="1314875"/>
            <a:ext cx="45291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 доме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45600" y="2471791"/>
            <a:ext cx="4442400" cy="4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заранее покупает продукты, выбирает блюда и продумывает угощение. Иногда вместе составляют список, чтобы ничего не забыть и спокойно приготовить всё нужное без суеты.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545600" y="2238242"/>
            <a:ext cx="45291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Покупки и угощение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545600" y="3395158"/>
            <a:ext cx="4442400" cy="4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Окна, стол, стены или ёлку украшают гирляндами, открытками и другими деталями. Даже несколько ярких украшений делают обычную комнату похожей на праздничное место.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545600" y="3161608"/>
            <a:ext cx="45291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Украшение комнаты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545600" y="4318524"/>
            <a:ext cx="4442400" cy="4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каждый помогает по-своему, подготовка становится весёлой. Кто-то расставляет посуду, кто-то режет салат, а кто-то выбирает музыку, и ожидание праздника превращается в игру.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545600" y="4084974"/>
            <a:ext cx="45291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дело для всех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9725" y="360000"/>
            <a:ext cx="3671851" cy="442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640575" y="457194"/>
            <a:ext cx="4143300" cy="13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на расстоянии: телефон, видео и открытки
</a:t>
            </a:r>
            <a:endParaRPr lang="en-US" sz="2988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5096875" y="2446397"/>
            <a:ext cx="3747000" cy="5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родные живут в разных городах, их можно поздравить по телефону. Несколько тёплых слов слышны сразу, и расстояние уже кажется не таким большим.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096875" y="2160300"/>
            <a:ext cx="3747000" cy="24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Звонок издалека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096875" y="4279947"/>
            <a:ext cx="3747000" cy="5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Фотографии, короткие сообщения и электронные открытки удобно отправлять за минуту. Они помогают поделиться радостью быстро и напомнить человеку, что о нём помнят и его любят.
</a:t>
            </a:r>
            <a:endParaRPr lang="en-US" sz="990" dirty="0"/>
          </a:p>
        </p:txBody>
      </p:sp>
      <p:sp>
        <p:nvSpPr>
          <p:cNvPr id="13" name="Text 5"/>
          <p:cNvSpPr txBox="1"/>
          <p:nvPr/>
        </p:nvSpPr>
        <p:spPr>
          <a:xfrm>
            <a:off x="5096875" y="3993850"/>
            <a:ext cx="3747000" cy="24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Электронные открытки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5096875" y="3363172"/>
            <a:ext cx="3747000" cy="5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видеосвязи можно увидеть близких, показать праздничный костюм, стол или рисунок. Такой разговор почти похож на настоящую встречу, только через экран.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5096875" y="3077075"/>
            <a:ext cx="3747000" cy="24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Видеосвязь и улыбки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68932" y="1276225"/>
            <a:ext cx="2713636" cy="34953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объединяет все праздники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477950" y="1951375"/>
            <a:ext cx="2498100" cy="9052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любом празднике люди стараются быть рядом, улыбаться и делиться хорошим настроением. Совместная радость делает день ярче и запоминается надолго.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77925" y="1432425"/>
            <a:ext cx="2498100" cy="3546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 вместе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331700" y="1951375"/>
            <a:ext cx="2498100" cy="9052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праздники напоминают о важных событиях и старинных обычаях. Благодаря этому дети узнают историю семьи, школы и всей страны.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331675" y="1432425"/>
            <a:ext cx="2498100" cy="3546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 традиции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77950" y="3772244"/>
            <a:ext cx="2498100" cy="9052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почти всегда начинается с добрых слов, гостей и встреч. Когда люди поздравляют друг друга, они становятся внимательнее и добрее.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477925" y="3253294"/>
            <a:ext cx="2498100" cy="3546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Поздравления и встречи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3331700" y="3772244"/>
            <a:ext cx="2498100" cy="9052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Чай, сладости и домашние блюда создают особую атмосферу. Угощение показывает, что хозяева рады гостям и хотят разделить с ними праздник.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3331675" y="3253294"/>
            <a:ext cx="2498100" cy="3546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Угощение и гостеприимство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7300" y="2954250"/>
            <a:ext cx="7649400" cy="9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помогают россиянам быть вместе, хранить традиции и замечать добрые моменты рядом. Они делают жизнь теплее, а семью, класс и всю страну — дружнее и ближе.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360100" y="1127875"/>
            <a:ext cx="8423700" cy="170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Праздники: радость, память, доброта
</a:t>
            </a:r>
            <a:endParaRPr lang="en-US" sz="4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2026-05-25T23:53:08Z</dcterms:created>
  <dcterms:modified xsi:type="dcterms:W3CDTF">2026-05-25T23:53:08Z</dcterms:modified>
</cp:coreProperties>
</file>