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«Доктор Фауст»: драма познания и цена выбора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учёного, который заплатил за знание собственной душой.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возникла история Фауста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Марло родилась в Англии эпохи Возрождения, когда наука и вера спорили о границах человека. Старинная легенда о Фаусте помогла показать, чем оборачиваются амбиции без нравственной опоры.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завязка: неудовлетворенность наукой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Разочарование в обычной учености приводит героя к мысли, что истинная сила скрыта за пределами привычного знания. Так начинается его опасный поиск сверхвозможностей.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сцен становится ясно: конфликт рождается не из нехватки образования, а из гордого стремления превзойти человеческую меру и не принять собственные границы.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 освоил философию, медицину, право и богословие, но считает эти науки слишком узкими. Ему мало объяснять мир — он хочет подчинить его своей воле.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Фауста к трагедии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показывает, как одно решение ведёт к духовному падению.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 и Мефистофель: союз искушения и страха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Мефистофель как испытание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Мефистофель постоянно напоминает Фаусту о цене сделки. Он не дарит покой, а лишь усиливает тревогу и показывает, что чудеса не спасают от внутренней пустоты.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Связь, построенная на обмане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отношения держатся на выгоде и давлении. Фауст надеется на власть, но рядом с Мефистофелем всё яснее видит, как быстро сила превращается в ловушку.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с дьяволом как нравственный выбор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 сам соглашается на сделку и ставит подпись собственной кровью. В этом выборе особенно важна добровольность, а значит — личная ответственность.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получает обещание знаний и магической силы, но расплачивается душой. Пьеса сразу показывает: желаемое может оказаться опаснее, чем кажется.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сделки связан не только с любопытством, но и с гордыней. Герой хочет доказать себе, что способен нарушить любые пределы.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начинается именно там, где человек отказывается остановиться и подумать о последствиях. Свобода выбора становится источником будущего наказания.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пьесы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переплетаются: стремление к знанию запускает действие, а остальные мотивы усиливают внутренний конфликт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желание познания, тем заметнее роль гордыни и страха; именно они ведут Фауста к трагическому выбору.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и ключевых мотивов пьесы Кристофера Марло «Доктор Фауст»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3214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00799" y="1816495"/>
            <a:ext cx="658031" cy="5849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голоса совести: добрый и злой ангел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86953" y="2576130"/>
            <a:ext cx="3290552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ангел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призывает Фауста раскаяться и вернуться к добру. Его голос напоминает, что у героя ещё остаётся шанс изменить путь и не доводить выбор до гибели.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84538" y="2576130"/>
            <a:ext cx="3290552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Злой ангел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убеждает Фауста продолжать начатое и обещает выгоду без ответственности. Этот голос усиливает самообман и делает отказ от раскаяния всё более лёгким.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 и идеал ученого эпохи Возрождения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знание может служить людям или превращаться в средство личной гордыни.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противопоставлены знание как служение человеку и знание как путь к тщеславию и самоуничтожению.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образа Фауста с гуманистическим идеалом эпохи Возрождения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Комические эпизоды и их смысл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с клоуном, слугами, конюхами и шутами создают лёгкий, почти бытовой фон. Но именно на нём особенно заметно, что магия Фауста часто тратится на пустяки и розыгрыши.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не отменяет трагедию, а подчёркивает её. Великая сила оказывается использована для мелких забав, поэтому разрыв между мечтой героя и его поступками становится ещё заметнее.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года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столько длится его договор, после чего все обещанные чудеса теряют смысл.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Кристофер Марло, «Трагическая история доктора Фауста»
</a:t>
            </a:r>
            <a:endParaRPr lang="en-US" sz="971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срок делает власть Фауста временной: у него есть шанс, но нет будущего. Чем ближе конец, тем заметнее цена пусто прожитых лет.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состояние Фауста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только эмоции, но и постепенную потерю внутренней опоры: герой все чаще откладывает решение, которое могло бы изменить финал.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краткого подъема начинается устойчивое падение: страх и отчаяние усиливаются, а надежда на спасение почти исчезает.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сюжету пьесы Кристофера Марло «Доктор Фауст»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смысл финала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строится как проверка свободы воли: Фауст не случайно оказывается в беде, а сам последовательно отказывается от покаяния и тем самым закрывает себе путь к спасению.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важна христианская мысль о грехе и милости: шанс на прощение есть, но он требует смирения, признания ошибки и готовности изменить свою жизнь.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раскаяние делает трагедию особенно острой: герой понимает цену выбора, когда времени почти не осталось, и это усиливает чувство утраты и безысходности.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625408"/>
            <a:ext cx="4314825" cy="20622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пьесы и их значение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помогают увидеть, как в пьесе связаны знание, соблазн и наказание.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постоянно напоминают: любое стремление к власти имеет предел, а попытка его нарушить ведет к расплате.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пьесы Кристофера Марло «Доктор Фауст»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Фауста как предупреждение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который захотел слишком много
</a:t>
            </a:r>
            <a:pPr algn="ctr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 не просто мечтает узнать больше других — он хочет управлять тем, что не может удержать. В этом и состоит его опасность: сила кажется ему важнее совести, а успех — важнее цены, которую придется заплатить.
</a:t>
            </a:r>
            <a:endParaRPr lang="en-US" sz="937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Сделка, которая не приносит счастья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 магические возможности, герой не становится спокойнее или мудрее. Напротив, он все сильнее зависит от страха и самообмана, потому что любая власть без нравственной опоры быстро превращается в пустую иллюзию.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предупреждение актуально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Фауста напоминает: желание быстро добиться славы или выгоды может привести к потере главного. Когда человек забывает о границах, он рискует не только ошибиться, но и разрушить собственную жизнь.
</a:t>
            </a:r>
            <a:endParaRPr lang="en-US" sz="9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Знание, магия, совесть и надежда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внешние события, а то, что постепенно управляет поступками героя и меняет его решение изнутри.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доминируют знание и магия, но к финалу они уступают страху; совесть и надежда ослабевают почти до нуля.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сюжету пьесы Кристофера Марло «Доктор Фауст»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стиль и драматическая форма пьесы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написана белым стихом: речь звучит торжественно, но при этом остается живой и естественной, что помогает передать и размышления героя, и напряжение событий.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монологи открывают внутренний мир Фауста, а не только его поступки. Благодаря этому зритель видит, как сомнение, гордость и страх спорят в одном человеке.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мотивы придают тексту серьезность и напоминают о теме спасения. Они делают трагедию не просто историей о колдовстве, а спором о добре, зле и выборе.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Комические сцены нужны не только для отдыха от напряжения. Они показывают, что великая сила часто тратится на мелочи, и от этого главный конфликт становится еще заметнее.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тема познания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последовательности событий и показывает, как стремление к знанию приводит к трагическому финалу.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Фауста остается актуальной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помогает задуматься, можно ли использовать знания без ответственности. Этот вопрос понятен даже школьникам: умение само по себе не делает человека хорошим или справедливым.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как легко перепутать стремление к цели с гордыней. Когда человеку важны только успех и сила, он может не заметить, что теряет уважение к себе и к другим.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Фауст напоминает о цене ошибок и о необходимости вовремя остановиться. Именно поэтому пьеса читается не как древняя легенда, а как близкий и понятный рассказ о выборе.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выбора в истории Фауста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Фауста напоминает: знания ценны только тогда, когда им управляют совесть и мера. Если человек забывает о них, он может потерять не только цель, но и самого себя.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2026-05-23T02:12:20Z</dcterms:created>
  <dcterms:modified xsi:type="dcterms:W3CDTF">2026-05-23T02:12:20Z</dcterms:modified>
</cp:coreProperties>
</file>