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English ABC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 английским алфавитом от A до Z.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ABC важно знать уже во 2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помогает читать первые слова, писать своё имя и узнавать знакомые надписи вокруг. В нём 26 букв, и многие из них нужно учить особенно внимательно, потому что они читаются не так, как в русском языке.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для A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легко запоминается, когда рядом стоит знакомое apple — яблоко. Ребёнок видит букву, слышит её название и сразу связывает знак с предметом. Так первая буква алфавита становится понятной и дружелюбной.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 и A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ant помогает увидеть, как буква A живёт в коротком и простом слове. Муравей маленький, но очень заметный, как и сама буква на карточке. Такое сравнение делает запоминание быстрым и весёлым.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 и A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astronaut добавляет немного приключения: буква A может вести в космос. Когда рядом с буквой есть яркая картинка космонавта, ребёнок легче вспоминает и звук, и написание, и саму букву в алфавите.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 — первая буква алфавита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458" y="2400"/>
            <a:ext cx="8300734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B, C и D — первые буквы для чтения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 — boy и ball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B хорошо запоминается через простые слова boy и ball. Они короткие, знакомые детям и легко связываются с картинкой, поэтому буква быстрее начинает «звучать» в памяти.
</a:t>
            </a:r>
            <a:endParaRPr lang="en-US" sz="2741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 — cat и cake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C встречается в словах cat и cake, которые нравятся почти всем детям. Кот и торт сразу подсказывают смысл слова, а крупная буква помогает не перепутать её с другими.
</a:t>
            </a:r>
            <a:endParaRPr lang="en-US" sz="2741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 — dog и duck
</a:t>
            </a:r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в словах dog и duck звучит чётко и уверенно. Эти слова легко читать по буквам, а изображения собаки и утёнка делают урок понятным и немного забавным.
</a:t>
            </a:r>
            <a:endParaRPr lang="en-US" sz="28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E, F и G — буквы, которые часто слышны в словах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 — egg и elephant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буквой E удобно начинать чтение через слова egg и elephant. Одно слово совсем короткое, другое — чуть длиннее, но оба легко узнаются по картинке и помогают привыкнуть к букве.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 — fish и fan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F часто встречается в простых словах fish и fan. Ребёнок быстро замечает, что одна буква может открывать путь к разным предметам, если внимательно смотреть на начало слова.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 — girl и goat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G в словах girl и goat звучит ясно и запоминается без спешки. Такие примеры хорошо показывают, как буква соединяется со словом и становится частью чтения.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451" y="2082325"/>
            <a:ext cx="5111848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764" y="2082325"/>
            <a:ext cx="5111848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076" y="2082325"/>
            <a:ext cx="5111848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H, I и J — буквы с яркими примерами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для H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 легко запоминается через слово hat — шляпа. Когда рядом стоит яркая картинка с шляпой, ребёнок быстрее соединяет букву с предметом. Простое изображение помогает не только увидеть знак, но и услышать его в слове.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домик для I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igloo делает букву I особенно заметной. Ледяной домик выглядит необычно и сразу привлекает внимание, а ещё рядом можно добавить insect, чтобы показать букву в другом простом слове. Так буква остаётся в памяти надолго.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Джем и самолёт для J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J оживает в словах jam и jet. Джем выглядит вкусно, а самолёт — очень быстро, поэтому оба примера нравятся детям. Такие картинки помогают понять, что одна буква может открывать совсем разные образы.
</a:t>
            </a:r>
            <a:endParaRPr lang="en-US" sz="18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38" y="6597494"/>
            <a:ext cx="533475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K, L и M — буквы для первых маленьких слов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 — kite и key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K становится понятной через kite и key. Воздушный змей и ключ — предметы, которые легко представить, поэтому ребёнок быстрее запоминает букву и спокойно читает короткие слова.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 — lion и lamp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L хорошо звучит в словах lion и lamp. Лев и лампа дают яркие образы: один сильный, другой домашний. Такие картинки помогают не спешить и уверенно узнавать букву.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 — moon и milk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M запоминается через moon и milk. Луна и молоко — простые и знакомые слова, поэтому ребёнок легко связывает букву с изображением и читает без лишнего напряжения.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N, O и P — буквы из повседневной жизни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 — nose и nest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N хорошо видна в словах nose и nest. Нос и гнездо легко представить, поэтому ребёнок быстро узнаёт букву и учится замечать её в знакомых словах.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 — orange и octopus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O часто нравится детям, потому что слова orange и octopus звучат ярко и весело. Круглая буква особенно хорошо запоминается рядом с простыми и смешными картинками.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 — pig и pen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P встречается в словах pig и pen, которые легко назвать и по-русски, и по-английски. Такие примеры помогают увидеть букву в обычных предметах и животных.
</a:t>
            </a:r>
            <a:endParaRPr lang="en-US" sz="2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Q, R и S — важные буквы в английских словах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 любит букву U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Q почти всегда идёт рядом с U, как в словах queen и question. Это необычное дружное соседство делает букву особенно запоминающейся и немного загадочной.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в знакомых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R встречается в словах rabbit и robot. Оба примера легко представить, поэтому ребёнку проще связать букву с картинкой и уверенно произнести начало слова.
</a:t>
            </a:r>
            <a:endParaRPr lang="en-US" sz="2770" dirty="0"/>
          </a:p>
        </p:txBody>
      </p:sp>
      <p:sp>
        <p:nvSpPr>
          <p:cNvPr id="12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и её звучные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S часто слышится в словах sun и school. Эти слова помогают заметить, как буква появляется в начале знакомых слов и делает их узнаваемыми при чтении.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T, U и V — буквы, которые легко встретить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6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 — tiger и table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T хорошо запоминается через слова tiger и table. Тигр и стол — очень разные предметы, но оба помогают увидеть букву в начале слова и услышать её сразу.
</a:t>
            </a:r>
            <a:endParaRPr lang="en-US" sz="2900" dirty="0"/>
          </a:p>
        </p:txBody>
      </p:sp>
      <p:sp>
        <p:nvSpPr>
          <p:cNvPr id="11" name="Text 3"/>
          <p:cNvSpPr txBox="1"/>
          <p:nvPr/>
        </p:nvSpPr>
        <p:spPr>
          <a:xfrm>
            <a:off x="683400" y="568515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 — umbrella и uniform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U встречается в словах umbrella и uniform. Зонт и форма легко узнаются по картинке, а необычная буква помогает ребёнку замечать английские слова в повседневной жизни.
</a:t>
            </a:r>
            <a:endParaRPr lang="en-US" sz="2741" dirty="0"/>
          </a:p>
        </p:txBody>
      </p:sp>
      <p:sp>
        <p:nvSpPr>
          <p:cNvPr id="12" name="Text 4"/>
          <p:cNvSpPr txBox="1"/>
          <p:nvPr/>
        </p:nvSpPr>
        <p:spPr>
          <a:xfrm>
            <a:off x="683400" y="7637900"/>
            <a:ext cx="8360400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 — van и volcano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V в словах van и volcano звучит ярко и энергично. Машина и вулкан — отличные примеры для урока, потому что они быстро привлекают внимание и хорошо запоминаются.
</a:t>
            </a:r>
            <a:endParaRPr lang="en-US" sz="27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W, X, Y и Z — конец алфавита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 — почти 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W встречается в словах water и wolf. Она помогает увидеть, что алфавит движется к завершению, но остаётся таким же важным, как его начало.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 — буква с 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встречается в словах yellow и yogurt. Она завершает ряд букв перед последней буквой алфавита и часто привлекает внимание своим звучанием.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 — необычная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X в словах fox и box выглядит короткой и яркой. Её легко заметить в середине или в конце слова, поэтому она хорошо запоминается.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 — финальная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в словах zebra и zip ставит красивую точку в алфавите. Когда дети доходят до Z, они уже знают весь путь от A до Z.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запоминанию английских букв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ребёнку увидеть букву, услышать её и закрепить в знакомом слове.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 маленькие буквы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одной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английской буквы есть большая и маленькая форма. Ребёнок учится узнавать обе, потому что они похожи, но могут выглядеть по-разному в тексте и в тетради.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пишется большая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2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обычно стоит в начале предложения и в именах. Это помогает сразу заметить важные слова и правильно оформлять короткие фразы при чтении и письме.
</a:t>
            </a:r>
            <a:endParaRPr lang="en-US" sz="2846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обе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буквы чаще встречаются внутри слов, поэтому их нужно знать не хуже больших. Когда ученик различает A и a, B и b, читать становится заметно легче.
</a:t>
            </a:r>
            <a:endParaRPr lang="en-US" sz="2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 меняет голос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cat буква C звучит твёрдо и знакомо, а в слове city — уже иначе. Такое различие сначала удивляет, но именно оно делает английский язык интересным и немного загадочным. Постепенно дети привыкают замечать такие сюрпризы.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буква, разные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в словах apple и astronaut выглядит одинаково, но помогает узнавать разные звуки в словах. Ребёнок видит: английский не всегда читает буквы по одному простому правилу, зато с примерами запоминать его намного легче.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 звук не всегда совпадают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992" y="2406849"/>
            <a:ext cx="374063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2974" y="4014434"/>
            <a:ext cx="440100" cy="352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2974" y="5564749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9274" y="7116474"/>
            <a:ext cx="427500" cy="42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9430" y="8686349"/>
            <a:ext cx="267188" cy="42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встречают английский алфавит каждый день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упаковках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буквы часто видны на коробках, баночках и пакетах. Ребёнок замечает знакомые знаки раньше, чем начинает специально учить алфавит, и это вызывает интерес.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игр и кнопки на экране нередко пишутся по-английски. Буквы становятся частью любимого занятия, а не только задания из учебника, и запоминаются почти незаметно.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клавиатуре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клавиатуре дети видят буквы в строгом порядке. Это помогает привыкать к английскому алфавиту и понимать, что буквы можно не только читать, но и набирать.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мультфильмах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мультфильмах встречаются титры, надписи и имена героев. Если ребёнок замечает буквы в знакомых сюжетах, он начинает увереннее узнавать их в разных ситуациях.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приложениях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приложения, карточки и задания на экране часто используют английские буквы. Так алфавит превращается в удобный инструмент для игры, повторения и быстрого повторения слов.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ABC и порядок букв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цепочку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ABC помогает услышать весь алфавит сразу и не путаться в порядке букв. Ритм делает последовательность понятной, а знакомая мелодия удерживает внимание ребёнка.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или проговаривают буквы вместе с учителем, они легче запоминают их по порядку. Повторение работает как тренировка: сначала медленно, потом всё увереннее.
</a:t>
            </a:r>
            <a:endParaRPr lang="en-US" sz="2677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песни полезно назвать алфавит без подсказки или найти нужную букву в ряду. Так ребёнок понимает, что A до Z уже выстроились в одну цепочку.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Мини-игры с буквами на уроке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ряд букв, а дети быстро находят нужную. Такая игра тренирует внимание и помогает замечать, как выглядит каждая буква среди других.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с картинкой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соединяет букву и рисунок, например C и cat. Это помогает запомнить не только знак, но и слово, которое начинается с этой буквы.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 очереди называют простое слово на заданную букву. Игра развивает произношение и делает урок активным, потому что каждый хочет успеть первым.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или маленькая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показывать пары букв и спрашивать, где большая, а где маленькая. Такое задание помогает не путать формы и учит внимательно смотреть на написание.
</a:t>
            </a:r>
            <a:endParaRPr lang="en-US" sz="24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для чтения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понятные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первых шагов подходят слова из трёх-пяти букв: cat, dog, sun. Они короткие, легко произносятся и помогают ребёнку не бояться английского чтения.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 буквам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складывает буквы в слово, он видит, как отдельные знаки превращаются в смысл. Это важный момент: чтение начинает работать как настоящий инструмент.
</a:t>
            </a:r>
            <a:endParaRPr lang="en-US" sz="2639" dirty="0"/>
          </a:p>
        </p:txBody>
      </p:sp>
      <p:sp>
        <p:nvSpPr>
          <p:cNvPr id="12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с первого раза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слова дают быстрый результат и хорошее настроение. Ученик чувствует, что уже умеет читать, а значит, может смело двигаться к новым словам.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уже умеет после знакомства с ABC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Знает 26 букв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 алфавитом ребёнок узнаёт все 26 английских букв и может назвать их по порядку. Это создаёт прочную основу для дальнейших уроков.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Видит буквы в 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начинает замечать знакомые буквы в простых словах и надписях. Теперь алфавит перестаёт быть набором значков и становится полезной подсказкой.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Различает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 маленькие буквы уже не путаются так легко. Ребёнок понимает, что обе формы нужны в чтении и письме, и использует их внимательнее.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 к новым урокам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ABC делает следующий шаг в английском спокойнее. Когда буквы уже знакомы, читать, писать и запоминать слова становится намного легче.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ABC открывает дверь в язык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помогает сделать первые шаги в чтении, письме и новых словах. Когда 26 букв уже знакомы, уроки становятся понятнее, а английский — чуть ближе и намного интереснее.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2026-05-31T02:08:44Z</dcterms:created>
  <dcterms:modified xsi:type="dcterms:W3CDTF">2026-05-31T02:08:44Z</dcterms:modified>
</cp:coreProperties>
</file>