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внутреннего жеста в литературе: как передаётся скрытое состояние героя
</a:t>
            </a:r>
            <a:endParaRPr lang="en-US" sz="2497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чувство героя раскрывается через жест, паузу и значимую деталь поведения.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внутренний жест помогает читать литературу глубже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показывает, как в тексте живёт подтекст: герой может молчать, сдерживаться или действовать почти незаметно, но именно такие детали раскрывают его характер, конфликт и истинное переживание.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понимается под внутренним жестом в литературе
</a:t>
            </a:r>
            <a:endParaRPr lang="en-US" sz="2285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жест — это словесно обозначенное или подразумеваемое действие, которое передаёт не движение тела, а скрытое состояние персонажа: тревогу, стыд, решимость или сомнение.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выражается через позу, взгляд, молчание, паузу, резкое движение, остановку или неловкую реплику и помогает читателю увидеть то, что герой не произносит прямо.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внутренний жест соединяется с психологической деталью, портретом и авторской ремаркой, создавая точный и убедительный образ внутренней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движение как след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Л. Н. Толстого внутреннее состояние героя часто читается по дыханию, взгляду, положению рук и смене позы. Даже незначительное движение у него становится точным сигналом душевного колебания и внутренней борьбы.
</a:t>
            </a:r>
            <a:endParaRPr lang="en-US" sz="1304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сила паузы и недосказанности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А. П. Чехова важны молчание, пауза, поворот головы и незавершённое действие. Герои нередко переживают главное не в словах, а в тех мгновениях, когда они не могут или не хотят говорить.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Достоевский: жест на пределе
</a:t>
            </a:r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Ф. М. Достоевского внутренний жест нередко резок и напряжён: он передаёт нервный надлом, внезапный страх или нравственный кризис. Внешняя реакция становится знаком глубокого внутреннего разлада.
</a:t>
            </a:r>
            <a:endParaRPr lang="en-US" sz="1342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деталь как основа внутреннего жеста
</a:t>
            </a:r>
            <a:endParaRPr lang="en-US" sz="23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внутренний жест раскрывается в литературном тексте
</a:t>
            </a:r>
            <a:endParaRPr lang="en-US" sz="2109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появления художественно значимой детали в эпизоде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приёма в произведении
</a:t>
            </a:r>
            <a:endParaRPr lang="en-US" sz="28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достоверность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жест делает героя живым и сложным: читатель видит не схему, а человека, который переживает противоречивые чувства и не всегда может их назвать.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особенно важен там, где слова героя не совпадают с его состоянием. Жест, пауза или молчание позволяют понять истинный смысл сцены.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Композиционный центр эпизода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Остановка, неловкая пауза или короткое движение могут стать смысловым ядром сцены, вокруг которого строится напряжение и развивается действие.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Недосказанность в разных родах литературы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драме внутренний жест звучит через ремарки и диалог, в прозе — через описание и внутренний монолог, а в лирике — через образное состояние героя.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внутренний жест связан с состоянием героя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внутреннего состояния и его внешнего выражения помогает увидеть художественный смысл детали.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становится значимым только в связи с конфликтом: он не изображает эмоцию буквально, а переводит её в художественный знак.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приёмов психологизма в литературе XIX–XX веков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приём внутреннего жеста проявляется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этот приём особенно заметен там, где важны пауза, ремарка и психологическая реакция персонажа.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и психологическая проза дают самые наглядные примеры, потому что скрытое состояние героя там выражается через действие и молчание.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 учебного анализа, без точной статистики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разновидности внутреннего жеста в литературе
</a:t>
            </a:r>
            <a:endParaRPr lang="en-US" sz="2095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Сдерживающий жест показывает попытку удержать слово, слёзы или чувство. Он особенно важен в сценах самоконтроля, когда герой скрывает то, что могло бы нарушить внешнее спокойствие.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Отталкивающий жест выражает отказ, защиту или недоверие. Через него автор показывает, что персонаж внутренне отстраняется от человека, события или собственной мысли.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ожидания передаёт напряжённую сосредоточенность. Он возникает в момент, когда герой ещё не действует, но уже внутренне готовится к событию или решению.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нравственного решения фиксирует переход от сомнения к поступку. В такой детали особенно заметно, как внутренний выбор становится видимым в 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мир»: жест как след внутренней борьбы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Л. Н. Толстого состояние героя раскрывается через взгляд, улыбку, движение рук и смену позы. Такие детали помогают понять, как Андрей Болконский или Наташа Ростова переживают сомнение, надежду и нравственный перелом.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сад»: смысл молчания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А. П. Чехова особенно важны паузы, остановки и неловкость в речи. Герои часто не проговаривают главное, и именно их молчание делает сцену эмоционально точной и драматически напряжённой.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наказание»: нервный жест как знак надлома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Ф. М. Достоевского жесты Раскольникова, его замкнутость и резкие реакции усиливают ощущение внутреннего кризиса. Внешнее напряжение здесь постоянно выдаёт то, что герой пытается скрыть даже от самого себя.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внутреннего жеста в школьной литературе
</a:t>
            </a:r>
            <a:endParaRPr lang="en-US" sz="26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внутренний жест на уроке литературы
</a:t>
            </a:r>
            <a:endParaRPr lang="en-US" sz="2133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от контекста эпизода к выводу о подтексте и художественной роли приёма.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развивают понимание приёма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задания на поиск в эпизоде портретной детали, ремарки, паузы и недосказанности: они учат видеть, как внешне сдержанное действие раскрывает внутреннее напряжение героя.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 сопоставление двух сцен с одним персонажем: разные жесты в сходных обстоятельствах помогают понять, как меняется состояние героя и почему автор выбирает именно такую деталь.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результативны мини-анализы фрагментов Чехова, Толстого и Достоевского, где внутренний жест связывается с нравственным выбором, ответственностью, одиночеством и скрытым конфликтом.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художественном тексте при появлении внутреннего жеста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эффект в сценах, где слово персонажа расходится с его действительным состоянием и читатель должен распознать скрытую реакцию по косвенным признакам.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расхождение между репликой и переживанием, тем выше роль внутреннего жеста как источника психологической правдивости.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анализа русской литературы XIX–XX веков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2678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526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Сводить к мимике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жест нельзя ограничивать выражением лица или движением рук: его смысл рождается только вместе с подтекстом, репликой и авторской задачей в сцене.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Пересказывать сюжет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анализ заменён пересказом, теряется главное: не что произошло, а как именно деталь поведения раскрывает характер, конфликт и скрытое состояние героя.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деталь и сигнал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каждая подробность текста является внутренним жестом. Значимой становится лишь та, что связана с переживанием, выбором, сопротивлением или нравственным напряжением.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Игнорировать жанр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жест в драме и прозе работает по-разному. У Чехова он часто строится на паузе, у Толстого — на точном психологическом наблюдении.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анализе и понимании приёма
</a:t>
            </a:r>
            <a:endParaRPr lang="en-US" sz="24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0292" y="1531950"/>
            <a:ext cx="3966316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и неудачное понимание внутреннего жеста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требований к анализу художественного текста в школьном курсе литературы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качество анализа в зависимости от опоры на текст и подтекст.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анализ строится на контексте сцены, а не на внешнем описании; внутренний жест всегда требует чтения подтекста и авторской системы выразительных средств.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жест в драме и прозе: различие функций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драме внутренний жест проявляется через ремарки, паузы, молчание и реплики, поэтому он сразу включён в сценическое действие и становится заметным для зрителя.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тот же приём раскрывается через авторское описание, внутренний монолог и портретную деталь; у Чехова он держится на недосказанности, у Толстого — на точности наблюдения.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внутренний жест делает персонажа убедительным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особенно важен в реалистической литературе, где герой должен оставаться сложным и противоречивым, а не сводиться к одной эмоции.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жест усиливает правдоподобие образа: он делает сцену напряжённее, а героя — глубже и психологически достовернее.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637" y="1612800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внутреннего жеста с речью, паузой и диалогом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меняет звучание реплики: одна и та же фраза может прозвучать как согласие, уклонение или скрытое сопротивление в зависимости от внутреннего состояния персонажа.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пауза нередко говорит больше прямого ответа. В диалоге она передаёт колебание, боль, неловкость или отказ высказать то, что герой чувствует на самом деле.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Недосказанность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 не завершает мысль, читатель видит не слабость речи, а напряжение между сказанным и переживаемым; именно так работает подтекст в сцене.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чужую реплику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важнее не сама фраза, а внутренняя реакция на неё: молчание, взгляд или задержка перед ответом раскрывают отношение героя точнее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понимания приёма на уровне 11 класса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уметь находить в тексте значимый жест, паузу или ремарку и объяснять, как эта деталь связана с состоянием героя, а не просто с сюжетом.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внешнюю подробность и художественный сигнал: одна и та же деталь в разных жанрах и у разных авторов может выполнять неодинаковую смысловую функцию.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Высший уровень — использование приёма в анализе эпизода и сочинении, где внутренний жест помогает доказать тему подтекста, конфликта и нравственного выбора.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жест: ключ к скрытому смыслу текста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жест помогает увидеть в литературе не только действие, но и скрытую жизнь души: сомнение, выбор, боль, сопротивление. Именно поэтому он так важен для точного анализа текста.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2026-05-20T04:18:44Z</dcterms:created>
  <dcterms:modified xsi:type="dcterms:W3CDTF">2026-05-20T04:18:44Z</dcterms:modified>
</cp:coreProperties>
</file>