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445274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ing-форма, инфинитив с to и без to в английском языке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228550" y="2865826"/>
            <a:ext cx="46869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Нефинитные формы глаголов — основа выразительной английской речи.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нефинитных форм глагола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Нефинитные формы появились в древнеанглийском языке, воспринятые из древнегерманской грамматики. Они служили для краткого выражения действий без указания лица или времени. Сегодня эти формы упрощают построение сложных предложений и делают речь более экономной и разнообразной.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ing-формы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Ing-форма образуется прибавлением окончания -ing к основе глагола, например, playing или reading. Она выступает как нефинитная форма и может выполнять функции существительного либо обстоятельства.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примеры употребления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«Swimming is healthy» ing-форма выступает в роли подлежащего. Это позволяет выразить действие как абстрактное понятие или процесс.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образования и типичные примеры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Добавляя к глаголу -ing, мы получаем герундий: work — working, read — reading. Такая форма употребляется в повседневной и письменной речи для обозначения действия.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ing-формы (герундия)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функции ing-формы в предложении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Ing-форма служит подлежащим, обозначая действие как предмет речи, например, «Reading books is interesting».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роли дополнения она после некоторых глаголов указывает на выполняемое действие, как в «She enjoys dancing».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выступать обстоятельством или определением, например, «After finishing work, he left» и «a dancing girl» соответственно.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121415"/>
            <a:ext cx="4452300" cy="12571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с обязательной ing-формой после себя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enjoy, avoid, admit и другие требуют после себя ing-форму. Это подтверждается частотным анализом употребления в разных стилях речи.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этих глаголов всегда употребляется ing-форма для корректного выражения действия.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Oxford English Grammar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ing-формы после предлогов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всех предлогов в английском языке неизменно используется ing-форма, например, «after eating» или «before leaving».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«After eating, he rested» — ing-форма выражает последовательность действий.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«Without saying a word, she left» — ing-форма обусловливает дополнительное обстоятельство.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«He solved the problem by working hard» демонстрирует причину или способ действия через ing-форму.
</a:t>
            </a:r>
            <a:endParaRPr lang="en-US" sz="8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с to: определение и отличие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с to — это начальная форма глагола с частицей to (to write, to learn), указывающая чаще всего на цель действия.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используется после определённых глаголов и прилагательных, а также в конструкциях с сложным дополнением.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ing-формы, инфинитив с to акцентирует намерение, план или потенциальное действие.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1006795"/>
            <a:ext cx="4248300" cy="19250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972407"/>
            <a:ext cx="4248300" cy="19250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случаи употребления инфинитива с to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1377250"/>
            <a:ext cx="331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Глаголы-побудители к действию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глаголов, обозначающих намерение или решение, таких как decide, plan, promise, обычно стоит инфинитив с to. Пример: «She decided to leave» означает осознанный выбор.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3342883"/>
            <a:ext cx="331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надежды и желания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hope, want и agree требуют to-infinitive для выражения желаемого или ожидаемого события, как в «They hope to win the match».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0338" y="1073232"/>
            <a:ext cx="6563325" cy="222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Глаголы, требующие инфинитив с to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глаголов, после которых всегда используется to-infinitive. Их употребление фиксировано и важно для правильной грамматики.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глаголы требуют прописанного использования to-infinitive в английской речи.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Longman Grammar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функции инфинитива с to в предложении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800" y="123308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с to может быть подлежащим, например, в предложении «To read books improves the mind».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5800" y="210769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Выступает дополнением после определённых глаголов: «He agreed to help» показывает согласие на действие.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265800" y="2982330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как обстоятельство цели: «She came here to study» указывает причину прибытия.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65800" y="3856958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инфинитив придаёт текстам точность и формальность, особенно в научных и официальных контекстах.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без to: основные правила употребления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42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без частицы to употребляется после модальных глаголов, таких как can, must, may, might, will и should. Это обязательное правило в грамматике английского языка.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974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инфинитив без to используется после глаголов let, make, help. В американском варианте help часто употребляется без to после себя, что отличается от британского стандарта.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4200" y="2985256"/>
            <a:ext cx="56808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от инфинитива с to заключается в обязательном отсутствии частицы after определённых структур, что важно учитывать для избежания грамматических ошибок в речи и письме.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331" y="1547875"/>
            <a:ext cx="4257437" cy="240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и выражения, после которых ставится инфинитив без to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глаголы и выражения, требующие инфинитива без частицы to, с примерами из разговорной и формальной речи.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таблицы подтверждают, что инфинитив без to используется строго после перечисленных модальных и вспомогательных глаголов, что отражает устойчивость грамматических норм.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Collins COBUILD Grammar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анализ: ing-форма и to-infinitive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09700" y="1908125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глаголы, например remember, позволяют оба варианта инфинитива, но меняют смысл. Remember doing означает воспоминание о прошедшем событии, тогда как remember to do — не забыть выполнить действие.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09700" y="3035069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глагол stop с ing-формой указывает на прекращение действия (He stopped smoking), а с to-infinitive — на паузу для другого действия (He stopped to smoke). Это важное различие в значении выражений.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употребления форм в современных текстах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Ing-форма преимущественно встречается в разговорных и художественных текстах, подчёркивая динамичность речи и образность.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тенденцию использования to-infinitive в формальной и деловой речи, а ing-формы — в эмоциональных и живых контекстах.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British National Corpus, 2020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Употребление форм после описательных выражений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слов too, enough и некоторых прилагательных употребляется только инфинитив с to для выражения степени или возможности действия: She is too tired to talk.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выражения, такие как it’s worth, it’s no use, требуют всегда ing-формы: It’s worth trying, что подчёркивает оценочное отношение к действию.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 возникают после прилагательных, употребленных в статических конструкциях, где выбор формы влияет на смысл и оттенок предложения.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Структуры с двумя глаголами подряд и их согласование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первого глагола на форму второго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глагол в цепочке определяет грамматическую форму последующего: want сочетается с to-infinitive, enjoy – с ing-формой, модальные глаголы с bare infinitive, обеспечивая согласованность синтаксиса.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контекста и глагольных групп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ситуаций и значение глаголов влияют на правильный выбор формы после первого глагола, что критично для точности передачи смысла и избегания ошибок при построении предложений.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выбора формы после глагола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и исключения в использовании инфинитива и ing-формы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употреблении форм глаголов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Распространённая ошибка — использование want с ing-формой: want going вместо правильного want to go. Рекомендуется фиксировать структуру глагола для избежания таких ошибок.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Некорректное применение suggest с to-инфинитивом: suggest to do неправильно, верно — suggest doing. Особенно часто встречается у русскоязычных изучающих язык.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употребление let с частицей to, как в let to go, считается ошибкой. Правильно использовать bare infinitive: let go, что требует запоминания.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Рекомендуется уделять внимание типичным ошибкам и регулярно упражняться, чтобы закрепить правильные грамматические конструкции при использовании неглагольных форм.
</a:t>
            </a:r>
            <a:endParaRPr lang="en-US" sz="8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87609"/>
            <a:ext cx="8604000" cy="28063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Памятка: ключевые различия ing-формы и инфинитива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113634"/>
            <a:ext cx="4164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and формы ing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Ing-форма отображает процесс или действие в обобщённом виде, подчёркивая длительность или повторяемость. Она часто выполняет роль существительного или определения в предложении.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710103" y="1113625"/>
            <a:ext cx="4164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to-инфинитива и bare infinitive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To-инфинитив передаёт цель, намерение или возможность, а bare infinitive используется в ограниченном наборе конструкций, главным образом после модальных глаголов и особых выражений.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075" y="2346750"/>
            <a:ext cx="8658000" cy="26633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52500" y="270000"/>
            <a:ext cx="7239000" cy="77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и грамотное применение форм глаголов
</a:t>
            </a:r>
            <a:endParaRPr lang="en-US" sz="3012" dirty="0"/>
          </a:p>
        </p:txBody>
      </p:sp>
      <p:sp>
        <p:nvSpPr>
          <p:cNvPr id="7" name="Text 1"/>
          <p:cNvSpPr txBox="1"/>
          <p:nvPr/>
        </p:nvSpPr>
        <p:spPr>
          <a:xfrm>
            <a:off x="2581800" y="1248387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и правильное использование ing-формы, to-infinitive и bare infinitive значительно повышает уровень владения английским, способствует точности и выразительности речи, а также помогает избегать типичных ошибок.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2026-05-07T21:29:30Z</dcterms:created>
  <dcterms:modified xsi:type="dcterms:W3CDTF">2026-05-07T21:29:30Z</dcterms:modified>
</cp:coreProperties>
</file>