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человека: зачем она нужна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очищает себя и сохраняет жизнь каждый день.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избавляется от лишнего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помогает организму удалять лишнюю воду, соли и продукты обмена. Без этого кровь быстро меняет состав, а клетки начинают работать хуже.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деваются ненужные вещества?
</a:t>
            </a:r>
            <a:endParaRPr lang="en-US" sz="2259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8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отходов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постоянно получают энергию из питательных веществ и одновременно образуют отходы обмена. Эти вещества нельзя накапливать, иначе нарушится состав внутренней среды.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нужно удалять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вещества переходят в кровь и разносятся по организму. Если их не удалить вовремя, страдают работа органов, обмен веществ и общее самочувствие.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система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собирает, фильтрует и выводит ненужное. Так она поддерживает постоянство внутренней среды и помогает клеткам работать в нормальном режиме.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выделительной системы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образуют мочу и очищают кровь от многих продуктов обмена. Именно они выполняют основную часть работы по поддержанию водно-солевого баланса.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накапливает мочу до удобного момента. Он способен растягиваться, сохраняя жидкость, пока организм не будет готов к её выведению.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переносят мочу от почек к мочевому пузырю. Их стенки сокращаются, поэтому жидкость движется дальше без участия человека.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наружу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Мочеиспускательный канал выводит мочу наружу. Кроме того, кожа и лёгкие тоже участвуют в удалении некоторых веществ, хотя не являются главными органами выделения.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разные органы удаляют разные вещества, но именно почки выполняют наиболее сложную и объёмную работу.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 — главный фильтр крови; остальные органы в основном переносят, накапливают или выводят вещества.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органов в удалении веществ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8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функциям органов выделения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08" y="1569245"/>
            <a:ext cx="1713264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Почки: где находятся и почему важны
</a:t>
            </a:r>
            <a:endParaRPr lang="en-US" sz="2218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8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находятся по обе стороны позвоночника, немного выше поясницы. Такое положение защищает их и помогает эффективно работать рядом с крупными сосудами.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почка напоминает боб, а по размеру — кулак. Внешне это небольшие органы, но их роль в организме очень велика.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работают постоянно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непрерывно фильтруют кровь и удаляют ненужные вещества. За сутки через них проходит около 1500 литров крови, поэтому они не могут «отдыхать».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почки перестают справляться, нарушается состав крови и работа всего организма. Поэтому их здоровье важно для поддержания внутреннего равновесия.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почки: два слоя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почки: два слоя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Корковый слой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Корковое вещество расположено снаружи. Здесь находятся почечные тельца, где начинается фильтрация крови и отделение будущей мочи.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слой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Мозговое вещество лежит глубже. В нём проходят канальцы и собирательные трубочки, которые помогают изменять состав жидкости после фильтрации.
</a:t>
            </a:r>
            <a:endParaRPr lang="en-US" sz="1151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строения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делает работу почки последовательной: сначала отбор нужных и ненужных веществ, затем возврат полезных компонентов в кровь.
</a:t>
            </a:r>
            <a:endParaRPr lang="en-US" sz="11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 — главный рабочий модуль
</a:t>
            </a:r>
            <a:endParaRPr lang="en-US" sz="2268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8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единица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 — это основная рабочая единица почки. В одной почке их около миллиона, и каждый выполняет свою часть общей работы.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нефрона находится клубочек, окружённый капсулой. Здесь кровь проходит первый этап очистки и образуется первичная моча.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канальцев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жидкость проходит по канальцам. В них организм возвращает нужные вещества и воду, которые ещё пригодятся клеткам.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работы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всех изменений из первичной жидкости получается окончательная моча. Именно так нефрон помогает почке точно регулировать состав внутренней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моча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образования мочи в нефроне и их последовательность
</a:t>
            </a:r>
            <a:endParaRPr lang="en-US" sz="26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сутки через почки проходит огромный объём крови, поэтому фильтрация идёт непрерывно и особенно важна для поддержания чистоты внутренней среды.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справка по физиологии человека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1500 л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крови проходят через почки за сутки.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первичная моча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она появляется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моча образуется после фильтрации крови в почечном клубочке. В ней есть вода, соли, глюкоза и другие мелкие вещества, которые ещё могут пригодиться организму.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объём такой большой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сутки её образуется очень много — около 150–180 литров. Однако большая часть воды и полезных веществ возвращается обратно в кровь, поэтому итоговый объём намного меньше.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 роль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составу первичная моча похожа на плазму крови без крупных белков и клеток. Это не готовый продукт, а промежуточная жидкость, из которой почки потом отбирают нужное.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Обратное всасывание
</a:t>
            </a:r>
            <a:endParaRPr lang="en-US" sz="2856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процесса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канальцах начинается тщательная проверка содержимого. Кровь уже очищена от крупных частиц, а теперь организм возвращает всё, что может использовать снова, прежде всего воду и глюкозу.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возвращается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Почечные клетки переносят нужные вещества из канальцев в окружающие капилляры. Так в кровь снова попадают почти вся глюкоза, значительная часть воды и необходимые соли.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регулируется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всасывание идёт не случайно, а по потребности организма. Если воды мало, её удерживается больше; если соли достаточно, лишнее выводится дальше.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этап делает мочу более концентрированной и помогает сохранять постоянство внутренней среды. Без него организм быстро терял бы воду, энергию и важные минеральные вещества.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жидкости возвращается в кровь
</a:t>
            </a:r>
            <a:endParaRPr lang="en-US" sz="2218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активно почки возвращают воду и полезные вещества в кровь.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150–180 литров первичной мочи остаётся лишь 1–1,5 литра вторичной: основная часть жидкости и нужных веществ возвращается в кровь.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физиологии почек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Канальцевая секреция
</a:t>
            </a:r>
            <a:endParaRPr lang="en-US" sz="2815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8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настройка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обратного всасывания почки продолжают уточнять состав мочи. В канальцы дополнительно попадают лишние ионы, например калий и водород, чтобы поддерживать нужную реакцию крови.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лишнего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Секреция помогает удалить некоторые лекарства, ядовитые вещества и остатки обмена, которые не были выведены на первом этапе. Это повышает надёжность очистки организма.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процессу почки не только выводят отходы, но и участвуют в поддержании кислотно-щелочного равновесия. Это важно для нормальной работы клеток и 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мочи: от почек к пузырю
</a:t>
            </a:r>
            <a:endParaRPr lang="en-US" sz="276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мочи: от почек к пузырю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 пузырю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Моча из почек попадает в мочеточники — две тонкие трубки, соединяющие почки с мочевым пузырём. Их стенки сокращаются и мягко продвигают жидкость вниз.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до выведения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работает как ёмкость для временного хранения мочи. Его стенки растягиваются, поэтому человек может не опорожнять его сразу после образования мочи.
</a:t>
            </a:r>
            <a:endParaRPr lang="en-US" sz="1151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к действию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пузырь наполняется, нервная система подаёт сигнал к мочеиспусканию. Тогда моча выходит через мочеиспускательный канал наружу, и путь завершается.
</a:t>
            </a:r>
            <a:endParaRPr lang="en-US" sz="11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и соли должны быть в балансе
</a:t>
            </a:r>
            <a:endParaRPr lang="en-US" sz="2915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не только для утоления жажды, но и для переноса веществ в крови. Без неё обмен замедляется, а почкам становится труднее удалять продукты распада.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не хватает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воды поступает мало, моча становится тёмной и более концентрированной. Это значит, что почки стараются сохранить жидкость, но при этом возрастает нагрузка на организм.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соли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 помогают поддерживать работу клеток, нервов и мышц. Особенно важны натрий, калий и хлор, но их количество должно быть строго сбалансировано.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баланс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или нехватка соли нарушает водный баланс и может мешать нормальной работе органов. Поэтому организму важно получать не только достаточно воды, но и разумное количество солей.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удерживает нужное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гормоны и почки помогают сохранить нужное количество воды.
</a:t>
            </a:r>
            <a:endParaRPr lang="en-US" sz="26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выделительная система даёт сбой
</a:t>
            </a:r>
            <a:endParaRPr lang="en-US" sz="2218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выделительная система даёт сбой
</a:t>
            </a:r>
            <a:endParaRPr lang="en-US" sz="2865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обезвоживании мочи образуется мало, и она становится тёмной. Это означает, что организм старается сохранить воду, но почкам сложнее быстро выводить отходы.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
</a:t>
            </a:r>
            <a:pPr algn="l" indent="0" marL="0">
              <a:lnSpc>
                <a:spcPct val="90000"/>
              </a:lnSpc>
              <a:buNone/>
            </a:pPr>
            <a:r>
              <a:rPr lang="en-US" sz="4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6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мочевых путей могут вызывать боль, жжение и частые позывы к мочеиспусканию. Такие симптомы требуют внимания, потому что воспаление мешает нормальной работе органов.
</a:t>
            </a:r>
            <a:endParaRPr lang="en-US" sz="1112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 отток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в почках или мочевых путях иногда препятствуют оттоку мочи. Тогда возникают резкая боль и трудности с мочеиспусканием, а работа системы нарушается.
</a:t>
            </a:r>
            <a:endParaRPr lang="en-US" sz="11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поддерживать здоровье почек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питьё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воду лучше равномерно в течение дня, а не ждать сильной жажды. Так почки получают стабильную нагрузку и легче поддерживают нормальный состав мочи.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холодную погоду стоит одеваться тепло и избегать длительного переохлаждения. Холод может ослаблять защитные силы и повышать риск воспаления мочевых путей.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гигиена помогает снизить риск попадания микробов в мочевые пути. Чистота особенно важна после спорта, прогулок и посещения общественных мест.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режим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соблюдать режим сна, движения и питания, чтобы организм работал без лишнего напряжения. Привычка беречь здоровье почек формируется из небольших ежедневных действий.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зачем нужна выделительная система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помогает организму избавляться от лишнего и сохранять внутреннее равновесие. Почки непрерывно фильтруют кровь, а привычки человека заметно влияют на их работу каждый день.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2026-07-25T17:47:05Z</dcterms:created>
  <dcterms:modified xsi:type="dcterms:W3CDTF">2026-07-25T17:47:05Z</dcterms:modified>
</cp:coreProperties>
</file>