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геометрических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фигуры совпадают при наложении: форма и размер полностью совпадают.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равенство изучают именно в 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равенства помогает решать задачи на построение, доказательство и измерение. В 7 классе чаще всего доказывают равенство треугольников: так проще находить неизвестные стороны и углы, не измеряя всё подряд.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944" y="184568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равенство фигур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при наложении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фигуры равны, если при наложении одна полностью совпадает с другой. Для проверки достаточно представить совмещение рисунков и увидеть полное совпадение контуров.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Сохраняются углы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равенстве сохраняются величины всех углов. Это означает, что «повороты» частей фигуры такие же, как у исходной, а не только похожи на глаз.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Совпадает общий вид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фигуры нельзя отличить после совмещения: совпадают длины сторон и общий вид. Если изменить форму или размер, полного совпадения уже не получится.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Наложение как проверка 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наглядный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способ понять равенство — наложить одну фигуру на другую. Если вершины, стороны и углы совпадают полностью, значит, фигуры имеют одинаковые форму и размер. На рисунке треугольники располагаются в разных местах листа, но при совмещении совпадают.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должно совпасть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при наложении показывает, что ни «растяжения», ни «сжатия», ни изменения углов нет. Поэтому равенство можно проверять визуально: достаточно проследить соответствие вершин и ребер.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элементы фигур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две фигуры, важно находить соответствующие стороны, углы и вершины. То есть каждая вершина одной фигуры должна быть связана с «той же» вершиной другой фигуры, иначе доказательство ломается.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соответствия не меняется: нельзя перепутать, какая сторона лежит напротив какого угла. Тогда равенство будет выглядеть обоснованным, а не случайным совпадением элементов.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допустить ошибку в сопоставлении, можно получить неверный вывод о равенстве. Поэтому сначала устанавливают соответствие, а уже затем применяют подходящий признак равенства.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равенства треугольников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признак опирается на минимальный набор известных элементов, достаточный для строгого доказательства равенства. Так избегают лишних измерений и уточняют рассуждения.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в каждом случае набора данных хватает «по смыслу», треугольники можно считать равными сразу после проверки условий выбранного признака.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 (признаки равенства треугольников).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равенства треугольников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стороны и угол между ними одного треугольника равны двум сторонам и углу между ними другого, то такие треугольники равны. Здесь важно именно «между ними», а не где-то рядом.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часто встречается в задачах, где даны две стороны и угол в точке их соединения. По этим данным можно сравнивать треугольники даже на сложных рисунках, не измеряя все остальное.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условие выполняется, можно уверенно сказать, что совпадут все соответствующие стороны и углы. Поэтому равенство используют как шаг в более длинном доказательстве.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15173"/>
            <a:ext cx="4332300" cy="18794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равенства треугольников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Столбцы: признак; какие элементы сравниваются; когда используется. Строки: 1-й признак — две стороны и угол между ними; 2-й признак — сторона и два прилежащих угла; 3-й признак — три стороны. Вывод: каждый признак даёт достаточно данных для доказательства.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данных в каждом случае достаточен, чтобы однозначно «собрать» треугольник и доказать его равенство без полного измерения.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равенства треугольников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выполнения условия второго признака остаётся сделать вывод о равенстве треугольников и использовать его, чтобы находить неизвестные стороны и углы в задаче.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углы получают из свойств параллельных прямых: при пересечении прямых образуются равные или дополняющие углы. После этого их можно подставить в условие второго признака.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особенно удобен, когда на чертеже известны углы у основания. Тогда можно сразу сопоставить вершины и проверить равенство без вычисления всех остальных углов.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сторона и два прилежащих к ней угла одного треугольника равны стороне и двум прилежащим к ней углам другого, то треугольники равны. Здесь ключевое слово — «прилежащие», то есть углы рядом с этой стороной.
</a:t>
            </a:r>
            <a:endParaRPr lang="en-US" sz="112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три стороны одного треугольника равны трём сторонам другого, треугольники равны. Это называют признаком по трём сторонам.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Этого достаточно, чтобы доказать равенство треугольников по трем сторонам.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класса.
</a:t>
            </a:r>
            <a:endParaRPr lang="en-US" sz="3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равенства треугольников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для доказательства: даны элементы → выбрано соответствие → выбран признак → сделан вывод → извлечены неизвестные величины.
</a:t>
            </a:r>
            <a:endParaRPr lang="en-US" sz="1024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и её отражение относительно прямой могут быть равны, потому что расстояния между соответствующими точками сохраняются. Если совместить исходный рисунок с отражением, получится полное наложение. Поэтому форма и размер остаются одинаковыми.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Зеркальное отражение на оси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или перенос фигуры не меняет её геометрическое содержание: размеры остаются теми же, а углы сохраняются. Фигура остаётся равной исходной, даже если поменяла место на плоскости. Главное условие — не изменять масштаб.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и перенос как «без изменения»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и симметрия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7350" y="2940997"/>
            <a:ext cx="376800" cy="376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равные фигуры отличаются от подобных
</a:t>
            </a:r>
            <a:endParaRPr lang="en-US" sz="2250" dirty="0"/>
          </a:p>
        </p:txBody>
      </p:sp>
      <p:sp>
        <p:nvSpPr>
          <p:cNvPr id="11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Равенство: совпадение при наложении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фигуры полностью совпадают при наложении: совпадают все углы и длины сторон. После совмещения невозможно отличить одну фигуру от другой.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Подобие: одинаковая форма, разный размер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подобных фигур сохраняются углы и пропорции сторон, но размеры могут отличаться. Их можно «увеличить» или «уменьшить», не меняя формы.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равная фигура подобна самой себе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фигуры равны, то их форма совпадает полностью. Значит, равная фигура одновременно является и подобной исходной: отношение размеров равно 1.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равенство фигур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помогает в заданиях, где важно именно точное совпадение деталей: построить отрезок или угол, доказать равные части рисунка.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равенство используют там, где требуется симметрия и повторяемость: оно превращает «похожесть» в строгое доказательство.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содержанию школьных тем: черчение, архитектурные и декоративные примеры, мозаики, орнаменты и геометрические задачи (7 класс).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сравнении фигур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соответствующие стороны и углы: при сопоставлении вершин нарушают порядок. Тогда даже при «похожих» значениях вывод о равенстве становится неверным.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равенство и подобие: делают заключение о равенстве только по одинаковым углам или по пропорциям сторон. Но равенство требует совпадения и длин, и углов.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выбранного признака не хватает всех условий: пропускают часть элементов, которые должны входить в признак. В результате доказательство оказывается неполным.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вывод по одному совпавшему элементу. Например, по равным сторонам или по одному углу нельзя доказать равенство треугольников полностью.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473304"/>
            <a:ext cx="4332300" cy="25420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признак равенства в задаче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какие данные позволяют выбрать нужный признак равенства треугольников: первый, второй или третий.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выбирают строго по тем данным, которые уже заданы. Если данные не образуют одного из трёх наборов, выбрать признак нельзя.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геометрия 7 класса (школьные признаки равенства треугольников).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равных отрезков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известно равенство треугольников, соответствующие отрезки становятся равными. Так получают ответы в задачах на отрезки, высоты и части фигур.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углов через равные треугольники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доказали равенство двух треугольников, равными оказываются и соответствующие углы. Это помогает решать задания с пересечениями прямых и построенными лучами.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треугольника и симметрия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симметричных задач часто достаточно доказать равенство двух треугольников. Тогда сразу находятся биссектрисы, медианы и другие элементы чертежа.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равенства фигур в задачах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доказательство равенства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не «теряться» в записи: сначала фиксируют известное, затем устанавливают соответствие и только после этого формулируют вывод по выбранному признаку.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пропустить этап сопоставления или заменить его догадкой, признак может оказаться не применим. Последовательность делает доказательство строгим.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оформления доказательств в школьной геометрии (7 класс), этапы дано–сопоставление–вывод.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фигуры имеют одинаковую форму и одинаковый размер. Проверка строится через полное наложение или через доказательство равенства треугольников по признакам.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сопоставление элементов — ключ к успеху. Нужно следить, какие вершины и стороны соответствуют друг другу, и не менять порядок при сравнении.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чтение чертежа помогает выбрать подходящий признак равенства. Когда известны нужные элементы, доказательство получается коротким и точным.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зачем изучать равенство геометрических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объединяет сравнение фигур, признаки равенства треугольников и применение этих знаний в школьных задачах. Она развивает точность измерений, логическое мышление и умение доказывать.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2026-05-14T00:41:06Z</dcterms:created>
  <dcterms:modified xsi:type="dcterms:W3CDTF">2026-05-14T00:41:06Z</dcterms:modified>
</cp:coreProperties>
</file>