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Александрович Гончаров: писатель русского реализма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психологического реализма XIX века и автор «Обломова».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в эпоху русского реализма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писал в 1840–1860-е годы, когда литература особенно внимательно изучала человека в обществе. Его проза соединяет точный быт, психологический анализ и размышления о том, почему идеалы так часто сталкиваются с реальностью.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1812: рождение в Симбирске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родился в купеческой семье и рано потерял отца. Домашнее воспитание сформировало у него наблюдательность и интерес к повседневной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впечатления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книгами пробудило интерес к слову и стало основой будущего писательского взгляда на человека и общество.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среди быта и книг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Провинциальная среда, семейные разговоры и чтение с ранних лет научили его точно замечать детали, характеры и особенности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Ивана Гончарова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учёба и литературное взросление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Гончаров получил систематическое образование и оказался в среде, где обсуждали новые книги, журналы и важные идеи времени.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укрепился его интерес к точному языку, пушкинской традиции и спокойному, реалистическому изображению обычной жизни.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департаменте внешней торговли дала Гончарову материал для наблюдений над чиновничьей средой, бюрократией и однообразием городской жизни.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обстановке он особенно остро увидел, как служебный порядок влияет на человека и его поведение.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«Обыкновенная история», опубликованный в 1847 году, принёс ему известность и показал его умение точно раскрывать внутренние перемены героя.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служба и первые успехи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крупных романов, Гончаров создал путевые очерки, критические и мемуарные тексты, расширив диапазон своей прозы.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движение от темы взросления к анализу пассивности и далее — к идейным конфликтам 1860-х годов.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И. А. Гончарова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Гончаров: биографические данные и даты публикации произведений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«Обыкновенная история»: взросление через испытание реальностью
</a:t>
            </a:r>
            <a:endParaRPr lang="en-US" sz="2147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Адуев приезжает в Петербург с романтическими ожиданиями, но быстро сталкивается с более жёстким и практичным укладом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Александра и Петра Адуева помогает увидеть разницу между мечтательностью и трезвым взглядом на мир.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проходит болезненный путь утраты иллюзий, а вместе с ним меняется и само представление о взрослении.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стал важным шагом к созданию современного реалистического героя, чьи чувства и ошибки объясняются самой жизнью.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борту «Паллады»
</a:t>
            </a:r>
            <a:pPr algn="l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1852–1855 годах Гончаров участвовал в кругосветной экспедиции как секретарь адмирала Е. В. Путятина. Морское путешествие дало ему редкую возможность увидеть разные страны и людей в живой, неприукрашенной реальности.
</a:t>
            </a:r>
            <a:endParaRPr lang="en-US" sz="1196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Записки о мире и странах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«Фрегат „Паллада“» путевые впечатления соединяются с этнографическими наблюдениями и размышлениями о различиях культур. Особенно выразительны страницы об Англии, Японии, Китае и дальневосточных территориях.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путешествие стало книгой
</a:t>
            </a:r>
            <a:endParaRPr lang="en-US" sz="2751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роман был опубликован и сразу занял особое место в русской литературе как анализ пассивности личности.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первой публикации романа «Обломов»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романа, после которого слово «обломовщина» стало нарицательным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увидеть, как в романе сталкиваются не только характеры, но и разные представления о смысле жизни.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персонаж, тем сильнее в романе акцент на движении, выборе и внутреннем развитии.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Обломов, Штольц и Ольга: система контрастов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образов романа И. А. Гончарова «Обломов»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28529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848" y="1716712"/>
            <a:ext cx="341325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тщательно выписывает интерьер, одежду, жесты и повседневные привычки. Через точную бытовую деталь он показывает характер героя и атмосферу среды без прямых авторских пояснений.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ритм повествования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развивается размеренно, с вниманием к постепенным изменениям и психологическим оттенкам. Такой ритм помогает почувствовать инерцию жизни и внутреннюю неподвижность персонажей.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скрытая оценка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часто пользуется мягкой иронией, не переходя к прямой сатире. Она помогает ему подчеркнуть несоответствие между мечтами героя и его реальным поведением.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через повседневность
</a:t>
            </a:r>
            <a:pPr algn="l" indent="0" marL="0">
              <a:lnSpc>
                <a:spcPct val="90000"/>
              </a:lnSpc>
              <a:buNone/>
            </a:pPr>
            <a:r>
              <a:rPr lang="en-US" sz="67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персонажа раскрывается через речь, привычки и отношение к комнате, делу, гостям, вещам. Психология у Гончарова видна в обычных действиях, а не в громких признаниях.
</a:t>
            </a:r>
            <a:endParaRPr lang="en-US" sz="134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прозы Гончарова
</a:t>
            </a:r>
            <a:endParaRPr lang="en-US" sz="27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164131"/>
            <a:ext cx="5182677" cy="19739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романы Гончарова: содержание и значение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роман связан с отдельным этапом творчества и с новой исторической проблемой.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романа к роману Гончаров расширял круг проблем: от частной судьбы героя к анализу общества и духовных кризисов эпохи.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Гончаров: «Обыкновенная история», «Обломов», «Обрыв»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«Обрыве» Гончаров показывает, как дворянский мир утрачивает устойчивость. Старые представления о чести, воспитании и семейном укладе сталкиваются с новыми общественными идеями.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Райский и Марк Волохов воплощают разные способы жить в эпоху перемен. Один ищет художественный и нравственный смысл, другой утверждает резкую свободу и отрицание традиций.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усложняет проблематику предшествующих книг: здесь важны не только личные судьбы, но и спор о будущем России, ответственности интеллигенции и границах свободы.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«Обрыв» и конфликт старого и нового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роман «Обломов»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жизненные наблюдения Гончарова превратились в один из самых известных образов русской литературы.
</a:t>
            </a:r>
            <a:endParaRPr lang="en-US" sz="29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1830–1840-е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круг общения Гончарова в Петербурге и Москве. Он знакомится с литературной средой, где обсуждаются вопросы реализма, языка и роли писателя в обществе.
</a:t>
            </a:r>
            <a:endParaRPr lang="en-US" sz="1188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1840–1850-е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общается с Белинским, Тургеневым, Некрасовым и Достоевским. При этом он сохраняет сдержанную манеру письма, опираясь на наблюдение и точность детали.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споры и конфликты вокруг приоритета идей осложняют его репутацию. Эти обстоятельства делают его биографию частью большой истории русской литературы.
</a:t>
            </a:r>
            <a:endParaRPr lang="en-US" sz="1188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и его литературное окружение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службы и привычки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Гончарова связан с канцеляриями, квартирами и гостиными, где человек живёт по строгому распорядку. Городская повседневность здесь выглядит однообразной и утомительной.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внутренней усталости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Набережные, комнаты и закрытые интерьеры усиливают ощущение неподвижности. В таком пространстве особенно заметны привычка, пассивность и скрытая усталость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прозе Гончарова
</a:t>
            </a:r>
            <a:endParaRPr lang="en-US" sz="28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как один и тот же автор по-разному раскрывает человека в зависимости от исторической эпохи и типа конфликта.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романа объединяет интерес к внутреннему состоянию личности, но акценты смещаются от личной инерции к общественным и идейным противоречиям.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темы в трёх романах Гончарова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И. А. Гончарова: «Обыкновенная история» (1847), «Обломов» (1859), «Обрыв» (1869)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Гончарова для русской литературы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создал один из самых узнаваемых образов русской прозы — героя, чья слабая воля становится не только личной, но и общественной проблемой.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как быт, воспитание и среда формируют характер, а потому его романы помогают понять связь частной судьбы с историей общества.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развил традиции психологического реализма: внутренние переживания у него раскрываются через действия, предметный мир и спокойное авторское наблюдение.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читателя Гончаров важен тем, что учит видеть в литературе не только сюжет, но и глубокий разговор о выборе, ответственности и самосознании.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486" y="3222710"/>
            <a:ext cx="2009468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1860–1870-е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живёт в Петербурге, пишет воспоминания и возвращается к литературным наблюдениям. Его имя уже связано с крупнейшими романами русской прозы.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5408" y="2345180"/>
            <a:ext cx="2009468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жизни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Гончарова входят в круг классического чтения. Читатели и критики признают его мастерство психологической прозы и точность изображения быта.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84976" y="2942490"/>
            <a:ext cx="2009468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сентября 1891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умирает в Петербурге. После смерти его наследие окончательно закрепляется в истории литературы как пример глубокого реалистического анализа человека и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признание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остаётся современным читателю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романы напоминают: привычка, страх перемен и самообман по-прежнему влияют на судьбу человека, а литература помогает увидеть и понять эти скрытые механизмы.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2026-05-19T20:27:08Z</dcterms:created>
  <dcterms:modified xsi:type="dcterms:W3CDTF">2026-05-19T20:27:08Z</dcterms:modified>
</cp:coreProperties>
</file>