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— самая крупная и важная группа на Земле.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растения: Обзор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роль покрытосеменных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появились около 140 миллионов лет назад и быстро распространились, изменив экосистемы и взаимодействие с животными, включая насекомых-опылителей.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цветка покрытосеменных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состоит из чашелистиков и защищает цветок на ранних стадиях, оберегая от повреждений и неблагоприятных условий.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– надёжная защита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 окрашенные лепестки венчика служат сигналом для насекомых, помогая им находить цветок и обеспечивая перекрёстное опыление.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привлекает опылителей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производят пыльцу — мужские репродуктивные клетки, которые переносятся на пестик для оплодотворения.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— пыльцеобразователи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состоит из рыльца, столбика и завязи, где развиваются семяпочки, превращающиеся в семена после опыления.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Пестик — женский орган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покрытосеменных защищено плотным плодом и семенной оболочкой, которые предотвращают повреждения и пересыхание.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находится зародыш — будущий молодой организм, а также эндосперм, обеспечивающий питание при прорастании.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семени покрытосеменных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сохранять жизнеспособность длительное время помогает растениям переживать неблагоприятные периоды и расселяться.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распределение покрытосеменных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обеспечивают самые благоприятные условия для видов: высокая влажность, теплая температура и большая биоразнообразность.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покрытосеменных предпочитают тёплые и влажные условия, что объясняет концентрацию видов в тропиках.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Биоэкологический справочник, 2022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жизненных форм покрытосеменных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берёза — примеры деревьев с хорошо развитой древесиной, которые формируют основу лесных экосистем и обеспечивают среду обитания.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мощные и долговечные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Смородина и сирень широко распространены в садах и природных массивах. Они имеют многоветвистый стебель и кустовую форму.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— ветвистые и компактные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и пшеница — примеры травянистых растений с мягкими, обычно однолетними стеблями, важными для кормовой базы и сельского хозяйства.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— нежные и быстрорастущие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5049"/>
            <a:ext cx="4348200" cy="1771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покрытосеменных и голосеменных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отличия между двумя группами семенных растений по ключевым признакам.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более приспособлены к разнообразным условиям природы благодаря наличию цветков и плодов.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Астровые — крупнейшее семейство с яркими цветками, включая подсолнечник и ромашку, насчитывают до 30 000 видов.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выделяются разнообразием форм и экзотичностью, включают около 25 000 видов.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покрытосеменных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Розовые и злаковые семейства охватывают важнейшие плодовые и зерновые культуры, такие как яблоня, пшеница и кукуруза.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известны способностью фиксировать азот и включают важные сельскохозяйственные растения, например фасоль и люцерну.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опыления покрытосеменных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осуществляется насекомыми, привлекаемыми яркими цветками и характерным ароматом, что обеспечивает перенос пыльцы с одного цветка на другой.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вода и животные также играют роль в опылении, расширяя диапазон размножения и повышая устойчивость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плодов после опыления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стадия — преобразование завязи в плод, который защищает развивающиеся семена.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плодов зависит от видов растений и условий их распространения в природе.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плоды, например яблоко и вишня, привлекают животных, способствуя распространению семян.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плоды, такие как орех и коробочка, сохраняют семена и обеспечивают механизмы распространения.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и плодовые растения в нашей жизни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обеспечивают разнообразие продуктов питания — яблоки, картофель, капуста и рис являются важной частью рациона. Эти растения поддерживают здоровье и энергию людей во всем мире.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питания человека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покрытосеменных используется в строительстве и производстве мебели, а хлопок — основа текстильной промышленности. Эти материалы повсеместно применяются в повседневной жизни.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ткани в быту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Ромашка, алоэ и кора ивы — источники натуральных лекарств. Их свойства помогают лечить различные заболевания, способствуя здоровью без химических компонентов.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растения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овощи покрытосеменных радуют глаз и вкус, а также снабжают организм необходимыми витаминами и минералами. Их разнообразие делает рацион питательным и сбалансированным.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и овощей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у покрытосеменных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листьев при участии солнечного света вода и углекислый газ превращаются в глюкозу — источник энергии для роста и развития растений.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обеспечивает основу всех пищевых цепочек, что делает покрытосеменные ключевыми производителями органического вещества на планете.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выделяется кислород, который необходим для дыхания большинства живых организмов на Земле и поддерживает жизненные процессы в экосистемах.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среды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имеет плавающие листья и длинные черешки, позволяющие ей свободно перемещаться по поверхности водоёмов и получать максимальное количество света.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лугов и степей обладают длинными узкими листьями и мощными корневищами, что способствует удержанию влаги и выживанию в изменчивом климате.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растения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Камыши с мощными корнями и устойчивыми стеблями приспособлены к жизни в влажных, иногда заболоченных почвах, обеспечивая экосистемам дополнительную устойчивость.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виды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запасают воду в мясистых стеблях, что помогает им выживать в условиях сильной жары и засухи, характерных для пустынь.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810003"/>
            <a:ext cx="4348200" cy="21229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покрытосеменных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сельскохозяйственные культуры и области их применения в жизни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играют незаменимую роль в производстве продуктов питания, текстиля, лекарств и специй, обеспечивая значимый вклад в экономику и повседневную жизнь.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агронома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покрытосеменных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уязвимые виды, такие как лотос орехоносный и прострел раскрытый, включены в Красную книгу. Их численность сокращается из-за утраты местообитаний и человеческой деятельности.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настоящий подвергается интенсивной сборке и ухудшению среды, что требует защитных мер и сохранения природных популяций для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служат главной пищей для многих травоядных животных, обеспечивая необходимую энергию и питательные вещества для их выживания.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покрытосеменных для животных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 цветковых растений играет жизненно важную роль в питании опылителей, что способствует сохранению экосистемных связей и биологического равновесия.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создают укрытия и обеспечивают места для размножения насекомых и птиц, поддерживая разнообразие фауны в окружающей среде.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разнообразия покрытосеменных во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стремительный рост числа видов покрытосеменных, особенно в меловом и третичном периодах, что отражает успешную адаптацию и эволюцию.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увеличение разнообразия покрытосеменных связано с их экологической универсальностью и инновационными адаптациями, влияющими на биоразнообразие Земли.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представители покрытосеменных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русских лесов, берёза широко распространена и ценно используется в строительстве и народных промыслах благодаря прочной древесине.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дерево с яркими ягодами, рябина востребована у птиц и человека, используется в народной медицине и кулинарии.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Рябина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лекарственное растение, мать-и-мачеха применяется для лечения простудных заболеваний и обладает противовоспалительными свойствами.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Ценное медоносное растение, липа играет ключевую роль в поддержании пчеловодства и производстве натурального мёда в России.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покрытосеменных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Вольфия — самое маленькое покрытосеменное растение в мире, размеры которого не превышают 1 миллиметра. Оно плавает на поверхности водоемов и быстро размножается.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Миниатюрное растение вольфия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 — самое высокое растение семейства, достигает высоты около 100 метров. Его древесина используется в строительстве и производстве бумаги.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 эвкалипта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могут сохранять всхожесть более тысячи лет, что говорит о невероятной устойчивости этого растения к неблагоприятным условиям.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Долговечные семена лотоса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формируют флору Земли, обеспечивая человека пищей, материалами, лекарствами и поддерживая экосистемы и биологическое разнообразие планеты.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основа жизни и природы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2026-05-09T10:49:52Z</dcterms:created>
  <dcterms:modified xsi:type="dcterms:W3CDTF">2026-05-09T10:49:52Z</dcterms:modified>
</cp:coreProperties>
</file>