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Грин «Гнев отца»: семейный конфликт и нравственный выбор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гнев ранит близких и приводит к примирению.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Грин и школьное чтение рассказа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Грин и школьное чтение рассказа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Грин писал о чувствах, внутреннем выборе и цене слов. Рассказ «Гнев отца» удобен для 6 класса: в нем ясный конфликт, немного героев и понятная мысль о том, как эмоции влияют на семью.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семейный конфликт, в котором обычная обида быстро превращается в напряженное противостояние. Близкие люди перестают слышать друг друга и говорят холодно.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разрушает доверие: после резких слов возникает молчание, а вместе с ним — чувство отдаления. Автор показывает, как тяжело переживается несправедливость именно в семье.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грубость и непонимание особенно болезненны для родных людей. Даже одно неосторожное слово может изменить атмосферу дома и отношения между близкими.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семейной ссоры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 в момент гнева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Строгость, за которой скрыта ранимость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выглядит человеком, который не сумел сдержать обиду и раздражение. Его поведение становится жестким и холодным, а каждое слово звучит как упрек. В этой сцене особенно заметны напряжение, внутренняя боль и отдаление от ребенка.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разговор, ставший испытанием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ссоры отец словно теряет способность слушать и понимать. Резкая интонация, скупые движения и тяжелая пауза создают ощущение тревоги. Такая деталь помогает увидеть, как быстро близость в доме сменяется отчуждением.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ребенка: страх, вина и желание любви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особенно остро чувствует резкость взрослых, потому что для него дом должен быть безопасным. Ссора вызывает тревогу и ощущение, что привычный мир стал ненадежным.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 понимая причины конфликта, ребенок может винить себя в случившемся. Это показывает, насколько детское восприятие зависит от настроения родителей и их слов.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страхом и растерянностью стоит главное чувство — желание быть услышанным и любимым. Именно оно делает образ ребенка особенно трогательным и вызывает сочувствие.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семейная ссора отражается на каждом из них.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 и их роль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раскрывает одну и ту же ситуацию с разных сторон: гнев, страх и напряжение затрагивают всю семью.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С. Грина «Гнев отца»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рассказе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А. С. Грина «Гнев отца»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в рассказе не выглядит случайным: ему предшествуют обида, раздражение и чувство, что человека не поняли. Поэтому реакция отца кажется резкой, но психологически объяснимой.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вспышки эмоций герои начинают иначе смотреть на случившееся. Сожаление показывает, что сильное чувство не отменяет совести, а лишь временно заглушает 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переживает ссору особенно тяжело, потому что зависит от взрослых и ждет от них защиты. Когда в доме повышается тон, для него это не просто спор, а угроза спокойствию.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ведут себя именно так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подводит к важной мысли: нужно замечать не только поступок, но и внутреннюю причину. Это помогает понять человека точнее и не спешить с осуждением.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всплеск чувств, но и то, как быстро домашний конфликт меняет настроение всех участников.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эмоций по ходу рассказа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ссору, а затем эмоции постепенно смягчаются: это ведет к осознанию ошибки и примирению.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рассказа А. С. Грина «Гнев отца»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обрывистые фразы передают ссору без долгих объяснений. Читатель сам ощущает, как речь становится жесткой и лишает героев взаимопонимания.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напряжение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молчание и отведенный взгляд работают не меньше слов. Эти детали показывают, что напряжение в семье может быть заметно даже в самом обычном разговоре.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бытовые мелочи делают сцену особенно убедительной. Напряженная поза, холодная интонация и тревожная тишина помогают увидеть, как конфликт меняет домашнюю атмосферу.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тепла и тревоги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до ссоры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дом воспринимается как пространство уюта и привычной близости. Здесь важны спокойные разговоры, доверие и чувство защищенности, которые делают семью опорой для ребенка.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после вспышки гнева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обстановка меняется: тишина становится тяжелой, слова звучат холодно, а закрытая дверь словно отделяет близких друг от друга. Дом уже не кажется безопасным.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ссоре даже одно резкое слово способно причинить сильную боль и оставить след в памяти надолго.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неосторожная фраза может надолго изменить отношение близких друг к другу.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рассказу А. С. Грина «Гнев отца»; без точных статистических данных
</a:t>
            </a:r>
            <a:endParaRPr lang="en-US" sz="618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эмоция редко возникает из одной причины: обычно к ней ведут сразу несколько внутренних переживаний.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гнева и его последствия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обида и непонимание; значит, конфликт требует не только осуждения, но и попытки разобраться в чувствах героев.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по мотивам рассказа А. С. Грина «Гнев отца»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один эпизод подготавливает следующий и ведет сюжет к примирению.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рассказа и их значение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меняет отношения героев: от обиды и напряжения сюжет движется к пониманию и восстановлению семейной близости.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рассказа А. С. Грина «Гнев отца»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пишет просто и точно, поэтому школьнику легко следить за событиями. Короткие фразы помогают быстро почувствовать настроение сцены и напряжение семейного разговора.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А. С. Грина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резкие и спокойные интонации, которые противопоставляются друг другу. Такой контраст делает вспышку гнева особенно заметной и эмоционально сильной.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 избегает лишних описаний, но точно выбирает детали: паузы, жесты, молчание, взгляд. Именно через них читатель понимает больше, чем из прямых объяснений.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язык усиливает правдоподобие рассказа. Благодаря этому конфликт воспринимается не как выдуманная сцена, а как жизненная ситуация, знакомая многим детям.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близких особенно легко ранить словами. Поэтому человек должен следить за собой, даже когда его переполняют обида и раздражение.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ценить прощение. Оно не отменяет ошибку, но помогает вернуть тепло, без которого семейные отношения становятся холодными и хрупкими.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 показывает: гнев не помогает понять друг друга, если не остановиться вовремя. Только уважение и терпение дают возможность сохранить доверие в семье.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произведения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ссора приводит к примирению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состояний героев по рассказу А. С. Грина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полноценного разбора полезно видеть не только события, но и то, как они раскрывают характеры и нравственный смысл текста.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анализа рассказа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ключ к пониманию рассказа — конфликт; остальные элементы уточняют чувства героев и помогают увидеть авторскую мысль.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рассказа А. С. Грина «Гнев отца»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удобно изучать в 6 классе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прочитать на уроке и обсудить без перегрузки. Это позволяет сосредоточиться на поступках героев и смысле их слов.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семья, а значит, ученикам легко узнать знакомую жизненную ситуацию. Конфликт понятен без сложных исторических или культурных знаний.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эмоциональная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говорить о страхе, обиде, вине и прощении простым и честным языком. Такие чувства близки подросткам и вызывают живой отклик.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сопоставлять с другими текстами о родителях и детях. На его примере удобно обсуждать ответственность, доброту и уважение к близким.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проходит, а близость нужно беречь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С. Грина убеждает, что одно резкое чувство может разрушить доверие, но искреннее примирение возвращает в семью тепло, уважение и надежду.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2026-05-18T18:59:52Z</dcterms:created>
  <dcterms:modified xsi:type="dcterms:W3CDTF">2026-05-18T18:59:52Z</dcterms:modified>
</cp:coreProperties>
</file>