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image" Target="../media/image-5-15.png"/><Relationship Id="rId16" Type="http://schemas.openxmlformats.org/officeDocument/2006/relationships/image" Target="../media/image-5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приставки: как они пишутся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приставки: просто, понятно и без лишних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приставки в 3 классе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часто встречаются в школьных словах и умеют менять смысл целого слова. Если знать простые правила, писать станет легче, а ошибок будет заметно меньше.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приставка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— это часть слова, которая стоит перед корнем и помогает образовывать новые слова. Она не живёт отдельно, а работает вместе со словом.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приставки можно изменить значение слова: ходить — переходить, писать — переписать, лететь — прилететь. Иногда одно маленькое начало меняет всё слово.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обычно пишется слитно. Это потому, что она является частью слова, а не отдельным словом, как в обычном 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корнем, а не где попало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приставку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всегда стоит перед корнем. Она не отделяется пробелом и находится в самом начале слова. В словах за-пись и под-вод-а это хорошо видно.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её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представлять слово как домик: приставка впереди, а корень — в центре. Такое сравнение помогает быстрее находить приставку и не путать её с другими частями слова.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43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2468" y="1499146"/>
            <a:ext cx="279038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92506" y="1499146"/>
            <a:ext cx="279038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72406" y="1499146"/>
            <a:ext cx="279038" cy="318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12356" y="1499146"/>
            <a:ext cx="279038" cy="3189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Приставки, которые пишутся одинаково
</a:t>
            </a:r>
            <a:endParaRPr lang="en-US" sz="2500" dirty="0"/>
          </a:p>
        </p:txBody>
      </p:sp>
      <p:sp>
        <p:nvSpPr>
          <p:cNvPr id="1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405988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В- и вы-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приставки пишутся одинаково во всех словах. Нужно просто узнавать их в слове и помнить написание, как знакомый дорожный знак.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85912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Над-, от-, об-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приставки тоже не меняют букву. В словах надписать, отнести, обвести они выглядят так же, как и в других примерах.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1459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На-, за-, под-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насыпать, записать, подбежать буква в приставке не меняется. Такие приставки легче запомнить, если замечать их в знакомых словах.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258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У-, пере-, до-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у-, пере- и до- пишутся одинаково каждый раз. Их не нужно проверять по звуку, достаточно внимательно читать слово.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36580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С-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с- часто встречается в словах сдать и сделать. Она тоже пишется без изменения, поэтому важно просто узнавать её в слове.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на з и с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приставках без-/бес-, раз-/рас-, из-/ис-, воз-/вос- буква зависит от следующего звука. Это правило помогает писать слово правильно и без догадок.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глухими согласными пишется с: бесполезный, расписать, испугать, восхитить. Если внимательно слушать начало корня, ошибка быстро исчезает.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звонкими согласными пишется з: бездомный, разбудить, извозчик, вознести. Звук после приставки как будто подсказывает, какую букву выбрать.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з или с в приставке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приставку, потом проверяем первый звук после неё.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и глухие согласные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первый звук после приставки важен для проверки. Он подсказывает, какую букву выбрать, даже если слово звучит очень похоже.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удобно запоминать на слух. Если слушать начало слова внимательно, приставка перестаёт быть хитростью и становится подсказкой.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согласные произносятся с голосом: б, в, г, д, ж, з. Они помогают выбрать букву з в приставке перед началом корня.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Глухие согласные звучат тише: п, ф, к, т, ш, с, х, ц, ч, щ. Перед ними в приставке чаще пишется с.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пре- и при-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при- часто означает приближение, присоединение или неполное действие: приехать, приклеить, приоткрыть. В таких словах видно движение к чему-то или небольшое действие.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пре- часто означает очень, через или по-особому: прекрасный, превысить, преградить. Здесь важнее всего смысл слова, а не только его звучание.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приставки легко спутать, поэтому нужно смотреть, что слово хочет сказать. Смысл помогает выбрать правильную букву лучше, чем спешка.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492" y="1798621"/>
            <a:ext cx="279037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1910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929" y="2191027"/>
            <a:ext cx="310200" cy="31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20204"/>
            <a:ext cx="310200" cy="2757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слова с пре- и при-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нужно просто запомнить: президент, президиум, природа, приказ. Правило не всегда помогает, зато словарь и память справляются отлично.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по звучанию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звучать похоже, но писаться по-разному. Поэтому важно не торопиться и внимательно смотреть на каждую букву в слове.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слова лучше повторять несколько раз и использовать в предложениях. Так они запоминаются быстрее, чем если просто смотреть на них молча.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прекрасный и презабавный требуют отдельного внимания. Их написание нужно знать наизусть, как любимую короткую считалочку.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— часть слова, поэтому её пишут слитно. Это помогает сразу отличить слово от сочетания с предлогом и не ошибиться в записи.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русского языка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слова не отделяется пробелом и пишется вместе с корнем.
</a:t>
            </a:r>
            <a:endParaRPr lang="en-US" sz="5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и предлог — это не одно и то же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входит в состав слова и без него не существует: влететь, надписать, подойти. Она помогает образовать новое слово и пишется слитно, как одна команда.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— это отдельное слово. Его можно увидеть в сочетаниях в лес, над рекой, под столом. Между предлогом и следующим словом всегда есть пробел.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простая: если между частями можно вставить другое слово, значит, это предлог. В густой лес, над высокой рекой — можно. А между приставкой и корнем так не получится.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без «добавки»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возьмём слово с приставкой и попробуем найти его более простую форму. Например, переписать связано со словом писать. Общая часть остаётся, а маленькое начало подсказывает, где прячется приставка.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слов как 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пара помогает увидеть корень и приставку сразу. В словах прилететь и лететь совпадает основа, а в начале первого слова добавилась новая часть. Именно она и делает значение точнее.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шага к поиску приставки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Приставки, которые чаще всего путают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появляются, когда слово произносится быстро. Из-за этого буква в приставке «прячется» и кажется одинаковой, хотя правило работает по-разному.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путаться, полезно каждый раз задавать себе один вопрос: что поможет выбрать букву — звук после приставки или значение слова?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Без-/бес-, раз-/рас-, из-/ис-, воз-/вос- похожи друг на друга, но выбираются по следующему звуку. Перед звонким согласным пишется з, перед глухим — с.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пре- и при- особенно коварна. Здесь важно не только услышать слово, но и понять его смысл: приближение, присоединение, усиление или очень высокая степень признака.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приставки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выбрать правильное написание приставки без лишних догадок.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примеры для тренировки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Сравниваем пару слов
</a:t>
            </a:r>
            <a:pPr algn="l" indent="0" marL="0">
              <a:lnSpc>
                <a:spcPct val="100000"/>
              </a:lnSpc>
              <a:buNone/>
            </a:pPr>
            <a:r>
              <a:rPr lang="en-US" sz="67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читают два похожих слова и замечают, что одно из них меняет смысл благодаря приставке. Так правило становится видимым, а не только услышанным.
</a:t>
            </a:r>
            <a:endParaRPr lang="en-US" sz="1259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Проверяем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удобно спросить: что добавила приставка — движение, присоединение, начало действия или усиление? Такой вопрос помогает выбрать нужное слово без спешки.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Запоминаем через игру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пары слов остаются в памяти лучше, потому что они похожи, но не одинаковы. Ученик словно ловит маленькую языковую хитрость.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не та — и уже ошибка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з и с в приставках перед глухим звуком. Из-за этого вместо правильного слова появляется неверный вариант, хотя звучат они почти одинаково. Здесь помогает внимательная проверка первого звука после приставки.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или отдельно?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отделить приставку пробелом, будто она живёт отдельно. Но приставка — часть слова, поэтому влететь, надписать и подойти пишутся слитно, без всяких промежутков и пустых клеточек.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написании приставок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приставки меняют значение слова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основа может дать разные слова: писать, записать, переписать, подписать. Приставка добавляет новое значение и делает мысль точнее, как маленькая настройка смысла.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приставка выбрана верно, слово сразу «говорит» яснее. Читатель лучше понимает, что именно произошло: начали, приблизились, добавили или сделали сильнее.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могут указывать на начало действия, движение, приближение, присоединение или усиление признака. Поэтому из одного корня получаются слова с разным содержанием и разной ролью в 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приставках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приставках на з/с буква зависит от следующего звука. Перед звонким согласным пишется з, перед глухим — с. Здесь звук работает как маленькая подсказка.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пре- и при- часто различаются по смыслу, а трудные и словарные слова лучше запоминать отдельно. Тут память — хороший помощник, почти как школьный супергерой.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всегда стоит перед корнем и пишется слитно со словом. Между ними не ставят пробел, потому что приставка — это часть слова, а не отдельное слово.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приставки пишутся одинаково во всех словах. Их нужно узнавать на слух и зрительно, чтобы не теряться в знакомых примерах и не придумывать лишние варианты.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приставки: просто, если знать правило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находить приставку, смотреть на следующий звук и помнить значение пре- и при-, писать станет легче. А трудные слова можно выучить один раз и больше не бояться.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2026-05-21T23:00:26Z</dcterms:created>
  <dcterms:modified xsi:type="dcterms:W3CDTF">2026-05-21T23:00:26Z</dcterms:modified>
</cp:coreProperties>
</file>