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эволюции: ключевые концепции и актуальность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формирует разнообразие и адаптивность жизни, обеспечивая устойчивость биосферы.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перспектива изучения эволюции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идей Ламарка до открытий Дарвина и генетики: эволюционная теория развивалась под влиянием данных палеонтологии и молекулярной биологии, формируя современное понимание биологической изменчивости.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эволюции и её биологическая роль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направленный процесс изменения и передачи наследственных признаков в популяциях живых организмов с течением времени, обеспечивающий их развитие.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эволюции включают формирование адаптаций, появление новых видов и расширение биологического разнообразия, обеспечивая динамичное развитие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даёт организмам способность адаптироваться к изменяющимся условиям среды, поддерживая устойчивость и обновляемость живых систем на планете.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Ароморфоз: эволюционный прогресс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характеризуется возникновением новых морфофункциональных сложностей, повышающих уровень организации организмов и открывающих новые экологические ниши для обитания.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специфика и совершенствование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направлена на улучшение конкретных приспособлений без изменения главного плана строения, позволяя видам точечно адаптироваться к средовым условиям.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Дегенерация: упрощение и утрата функций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проявляется в редукции органов и упрощении структуры, что способствует выживанию в специфических условиях, например у паразитических форм или обитателей темных сред.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эволюционных изменений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Ароморфоз: сущность и значение для эволюционного прогресса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приводит к появлению новых, более сложных структур и функций, повышающих уровень биологической организации и обеспечивающих освоение новых сред обитания.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стимулирует налогомические преобразования, создавая основу для возникновения крупных групп организмов и новых таксонов с уникальными адаптациями.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эволюционные изменения расширяют экологический потенциал видов, способствуя появлению разнообразных биологических форм и усложнению жизни.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ароморфозам жизнь на Земле достигает новых уровней сложности, что отражается в биологическом прогрессе и устойчивости экосистем.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одноклеточных к многоклеточным организмам позволил развиться специализированным тканям и органам, что повысило уровни организации и адаптивности животных.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дыхание у амфибий и кистепёрых рыб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структуры дыхательных органов, обеспечивающих использование воздуха и воды, расширило возможности обитания и перехода к наземной жизни.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цветка у покрытосеменных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цветка как органа размножения повысило эффективность опыления и распространения растений, способствуя их широкому распространению и видообразованию.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ароморфозов в органическом мире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 генетические механизмы ароморфозов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и дупликации создают новые варианты генов, обеспечивающие появление сложных признаков и адаптаций в организме.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геномов и регуляция экспрессии генов способствуют формированию новых органов и биохимических путей, укрепляя эволюционные инновации.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геномов разных видов подтверждает возникновение ароморфозов через молекулярные изменения, сопровождающие эволюционные скачки.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появления ароморфозов в геологической истории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ароморфозов связано с ключевыми геологическими переходами и массовыми вымираниями, стимулирующими эволюционные перемены.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Скачкообразное увеличение числа ароморфозов отражает пересмотры биологических стратегий и адаптацию после катастрофических событий.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понятие и основные черты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— это процесс улучшения частных признаков организмов для более эффективного приспособления к конкретным экологическим условиям.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не изменяет основной план строения, а специализирует существующие функции, способствуя выживанию в узких нишах и переменчивой среде.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адаптации лежит в основе микроэволюционных изменений внутри видов и обеспечивает разнообразие видов в пределах родственных групп.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шерсти полярной лисицы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лисица меняет цвет шерсти в зависимости от сезона, белая зимой для маскировки в снегу и серая летом, что повышает её шансы на выживание.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клювов вьюрков Галапагосских островов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вьюрков формы клювов адаптированы к типу пищи на конкретном острове, демонстрируя специализацию под экологическую нишу каждого подвида.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Плавательные перепонки у водоплавающих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перепонок между пальцами птиц улучшает их способность к плаванию и передвижению в водной среде, повышая выживаемость в таких биотопах.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идиоадаптаций среди животных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и физиологические идиоадаптации у растений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и шипы кактусов служат эффективной защитой от травоядных животных, снижая поедание растений и обеспечивая их выживание в засушливых регионах.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Утолщённые листья суккулентов аккумулируют влагу, позволяя переносить длительные периоды засухи благодаря внутренним резервуарам воды.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формы опыления у орхидей обеспечивают точную передачу пыльцы, что увеличивает вероятность успешного размножения в сложных условиях среды.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конечностей у змей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змеи утратили конечности в процессе эволюции, что связано с приспособлением к передвижению в почве или воде. Этот морфологический упрощённый признак облегчает скольжение и повышает выживаемость в специфических условиях.
</a:t>
            </a:r>
            <a:endParaRPr lang="en-US" sz="921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зрения у подземных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ряда подземных видов, например, пещерных рыб и кротов, наблюдается редукция или полное исчезновение глаз. Это связано с постоянной темнотой в их среде обитания и экономией энергии на ненужные органы.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фотосинтеза у паразитических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растения, такие как повилика, утратили способность к фотосинтезу, полностью завися от хозяина для получения питательных веществ. Это упрощение отражает адаптацию к паразитическому образу жизни.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как особое направление эволюции: примеры и проявления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010107"/>
            <a:ext cx="4452300" cy="147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ключевых направлений эволюции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уровни изменений, примеры, влияние на адаптацию и уровни организации для ароморфоза, идиоадаптации и дегенерации.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направления эволюции обеспечивают комплексную адаптацию и устойчивость живых организмов в изменчивой среде.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Общедоступные данные по эволюционной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направление эволюционных изменений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закреплению адаптивных признаков, направляя эволюцию в сторону повышения приспособленности организма к условиям среды.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 материал для новых вариантов признаков, создавая потенциал для ароморфозов, идиоадаптаций и дегенераций.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приводит к формированию локальных адаптаций и может усиливать направление эволюционных изменений за счёт ограничения генного потока.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смена экологических условий влияют на доминирующее направление эволюции, стимулируя либо усложнение, либо упрощение признаков в ответ на вызовы.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Коллективный образ жизни муравьёв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формируют сложные социальные структуры, что отражает успех идиоадаптации в обеспечении защиты и эффективного использования ресурсов колонии.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журавлей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маршруты журавлей демонстрируют адаптацию к переменным климатическим условиям, снижая конкуренцию и обеспечивая выживание популяции.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крыльев у насекомых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крыльев является примером ароморфоза, расширяющего жизненное пространство и возможности расселения для множества видов.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стратегии в природе — примеры успешных реализаций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735" y="1073232"/>
            <a:ext cx="6708531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эволюции: примеры и их проявления в природе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представителей разных групп с характерными эволюционными направлениями и их преимуществами.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проявлений эволюции отражает приспособленность к экологическим и биологическим требованиям.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обзоры эволюционных изменений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направлений эволюции по публикациям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исследований посвящена изучению адаптаций в рамках идиоадаптации и ароморфоза, что отражает их роль в эволюционных процессах.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высокой научной заинтересованности в механизмах усложнения и специализированных приспособлений.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публикаций XIX—XXI вв. в области эволюционной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многообразия эволюционных направлений для экосистем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ароморфозов, идиоадаптаций и дегенераций обеспечивает экосистемам гибкость для адаптации при экологических изменениях.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эволюционных подходов способствует сохранению биологического равновесия и стабильности в природных сообществах.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различных направлений эволюции поддерживает одновременно инновации и устойчивость в жизненных формах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антибиотиков приводит к быстрой идиоадаптации бактерий и развитию резистентности, затрудняя лечение инфекций и создавая угрозы для здоровья.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органов у животных в неволе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зоопарках и питомниках часто теряют части органов или способности из-за отсутствия природных стрессоров, что является примером дегенерации, вызванной антропогенным воздействием.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ароморфозных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влияет на скорость и направление эволюции, стимулируя появление новых признаков и модификаций у различных видов в условиях изменённой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эволюционные процессы: вызовы и последствия
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понимания направлений эволюции
</a:t>
            </a:r>
            <a:endParaRPr lang="en-US" sz="332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основных направлений эволюции помогает понять динамику жизни и важность сбалансированного отношения к природным процессам и сохранению биосферы.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2026-05-10T01:42:22Z</dcterms:created>
  <dcterms:modified xsi:type="dcterms:W3CDTF">2026-05-10T01:42:22Z</dcterms:modified>
</cp:coreProperties>
</file>