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Kalender: учимся говорить о времени по-немецки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Календарь, дни, месяцы и даты — просто и понятно по-немецки.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в немецком языке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в немецком языке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помогает говорить о школе, домашних делах, праздниках и каникулах. В немецком языке дни недели и месяцы пишутся с большой буквы, а неделя начинается с Montag.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Montag, Dienstag, Mittwoch, Donnerstag, Freitag, Samstag и Sonntag — семь дней недели. С ними легко говорить о расписании уроков, кружков и семейных планах.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 школьных заданиях и в разговоре о времени. Они помогают быстро понять, какой день был вчера, какой сейчас и какой наступит завтра.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нужны слова heute, morgen и gestern. Они делают речь о времени короткой и точной, словно маленькие подсказки на календаре.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по-немецки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Календарный круг года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месяцев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Januar, Februar, März, April, Mai, Juni, Juli, August, September, Oktober, November и Dezember составляют полный год. Каждый месяц занимает своё место в календаре.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показать год на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представить год в виде круга, разделённого на 12 частей. Простые символы сезонов помогают сразу увидеть, когда тепло, когда холодно и когда наступают перемены.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календаре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Frühling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календарь напоминает о первых тёплых днях, цветах и свежей зелени. После зимы всё будто просыпается и начинает расти.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Sommer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дни длинные, а солнце греет сильнее. Это время прогулок, поездок и каникул, когда в календаре много приятных планов.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Herbst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желтеют и опадают. В календаре этот сезон часто связан с началом учёбы и прохладной погодой.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бывает снег и холод. Календарь показывает, что это время тёплой одежды, праздников и ожидания новых событий.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назвать дату по-немецки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правильно прочитать дату: сначала день недели, затем число, месяц и год.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календаря нужны числа от 1 до 31: именно так называются дни месяца. Порядковые формы, такие как der erste, der zweite и der dritte, помогают точно назвать дату.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большое число дней, которое встречается в некоторых месяцах.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календарь в деле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листе с яркими пометками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календаре появляется красная звёздочка: сегодня контрольная. Рядом стоит жёлтая наклейка — это день экскурсии. Такой лист сразу привлекает внимание и помогает ничего не перепутать.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у школьника на стене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аккуратно отмечены уроки, кружок и спортивный день. Цветные значки делают важные даты заметными, а маленькие рисунки подсказывают, что именно ждёт ребёнка в этот день.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календарь удобно заносить Geburtstag и Familienfest, чтобы не забыть поздравления и семейные встречи. Тогда нужная дата всегда будет на виду.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Klassenarbeit и Arzttermin лучше отмечать заранее, чтобы подготовиться без спешки. Календарь подсказывает, когда пора собирать вещи и повторять уроки.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Ferien, Ausflug и Musikstunde помогают заранее увидеть отдых, поездки и занятия после школы. Это делает неделю понятнее и спокойнее.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записать в календарь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записать событие сразу, его легче заметить и запомнить. Короткая пометка спасает от сюрпризов и лишней беготни.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Heute ist Montag. Такое предложение помогает назвать сегодняшний день и быстро начать разговор о календаре. Оно короткое, как маленький шаг по дорожке недели.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о времени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Morgen ist Dienstag. Эта фраза показывает, что будет завтра, и учит смотреть чуть вперёд. Так легче планировать уроки, игры и дела.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Gestern war Sonntag. С этой фразой удобно вспоминать прошедший день и тренировать простые предложения о времени без лишних сложностей.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школьника по-немецки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дня и дел в школьной неделе: от понедельника до воскресенья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дни в календаре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огоньки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календаре особенно заметно Weihnachten и Neujahr. Рядом появляются снежинки, подарки и яркие огоньки, поэтому страница выглядит почти как маленькая сказка. Такие дни легко узнать даже по одному взгляду на календарь.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сюрпризы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календаре часто отмечают Ostern и семейные праздники. На картинке хорошо смотрятся яйца, флажки и улыбки, потому что весна приносит радость и ожидание каникул. Каждый знак подсказывает: впереди особенный день.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радости года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Geburtstag и Ferien тоже заслуживают места в календаре, даже если они не похожи на большой праздник. Цветная отметка, маленькая звёздочка или смешной значок помогают быстро найти любимую дату и не забыть о ней.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483" y="1916405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Ferien: время для отдыха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Ferien самые длинные и тёплые. В это время можно гулять, ездить на природу и отдыхать без школьных уроков. В календаре они сразу бросаются в глаза.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Ferien подходят для игр, снега и домашних уютных вечеров. Дети ждут их особенно внимательно, потому что можно больше времени проводить с семьёй и отдыхать.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Ferien приносят свежие силы и хорошее настроение. После них легче возвращаться к учебе, потому что впереди уже светлые дни, прогулки и новые дела.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Ferien удобно отмечать отдельным цветом, чтобы не пропустить. Они дают паузу среди учебных недель и помогают спокойно собраться с силами перед следующими заданиями.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день и календарь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3667027" y="1117025"/>
            <a:ext cx="31299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 подъёма, завтрака и сборов. Календарь напоминает, какой сегодня день и что нужно взять с собой.
</a:t>
            </a:r>
            <a:endParaRPr lang="en-US" sz="951" dirty="0"/>
          </a:p>
        </p:txBody>
      </p:sp>
      <p:sp>
        <p:nvSpPr>
          <p:cNvPr id="13" name="Text 3"/>
          <p:cNvSpPr txBox="1"/>
          <p:nvPr/>
        </p:nvSpPr>
        <p:spPr>
          <a:xfrm>
            <a:off x="3055577" y="1896780"/>
            <a:ext cx="31299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начинается учебный день. По календарю легко понять, когда уроки начинаются и какие занятия запланированы после школы.
</a:t>
            </a:r>
            <a:endParaRPr lang="en-US" sz="951" dirty="0"/>
          </a:p>
        </p:txBody>
      </p:sp>
      <p:sp>
        <p:nvSpPr>
          <p:cNvPr id="14" name="Text 4"/>
          <p:cNvSpPr txBox="1"/>
          <p:nvPr/>
        </p:nvSpPr>
        <p:spPr>
          <a:xfrm>
            <a:off x="2411901" y="2676535"/>
            <a:ext cx="31299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
</a:t>
            </a:r>
            <a:pPr algn="l" indent="0" marL="0">
              <a:lnSpc>
                <a:spcPct val="115000"/>
              </a:lnSpc>
              <a:buNone/>
            </a:pPr>
            <a:r>
              <a:rPr lang="en-US" sz="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обеда можно немного отдохнуть. Это удобная пауза между школьными делами и следующими занятиями.
</a:t>
            </a:r>
            <a:endParaRPr lang="en-US" sz="951" dirty="0"/>
          </a:p>
        </p:txBody>
      </p:sp>
      <p:sp>
        <p:nvSpPr>
          <p:cNvPr id="15" name="Text 5"/>
          <p:cNvSpPr txBox="1"/>
          <p:nvPr/>
        </p:nvSpPr>
        <p:spPr>
          <a:xfrm>
            <a:off x="1767650" y="3456290"/>
            <a:ext cx="31299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наступает время тетрадей и учебников. Календарь помогает не забыть, когда нужно закончить задания.
</a:t>
            </a:r>
            <a:endParaRPr lang="en-US" sz="951" dirty="0"/>
          </a:p>
        </p:txBody>
      </p:sp>
      <p:sp>
        <p:nvSpPr>
          <p:cNvPr id="16" name="Text 6"/>
          <p:cNvSpPr txBox="1"/>
          <p:nvPr/>
        </p:nvSpPr>
        <p:spPr>
          <a:xfrm>
            <a:off x="1144683" y="4236042"/>
            <a:ext cx="31299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и сон
</a:t>
            </a:r>
            <a:pPr algn="l" indent="0" marL="0">
              <a:lnSpc>
                <a:spcPct val="115000"/>
              </a:lnSpc>
              <a:buNone/>
            </a:pPr>
            <a:r>
              <a:rPr lang="en-US" sz="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остаётся время для игр, семьи и отдыха. Потом день заканчивается, и календарь уже готов к новому утру.
</a:t>
            </a:r>
            <a:endParaRPr lang="en-US" sz="9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важному событию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действий: найти дату, уточнить день недели, записать время и собрать всё нужное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дома и в школе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дома и в школе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календарь помогает не забыть дни рождения, поездки, покупки и семейные встречи. На листе можно отмечать важные дела цветом, чтобы они сразу привлекали внимание.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календарь нужен для уроков, проектов, контрольных и каникул. Он помогает видеть, что будет дальше, и спокойно готовиться к занятиям без лишней спешки.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Kalender, das Datum und der Monat помогают назвать день точно и без ошибок. Эти слова часто встречаются в заданиях и в коротких вопросах о времени.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Ferien и der Geburtstag делают календарь особенно радостным. Эти слова удобно повторять вместе с днями недели и месяцами, чтобы быстрее запомнить тему.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Woche, der Tag und der Termin нужны, когда мы говорим о расписании и важных делах. С ними легко объяснить, что происходит сегодня, завтра и на следующей неделе.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темы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сегодняшний день по-немецки и покажи его в календаре. Это простое упражнение помогает быстро вспомнить слова из темы.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Мини-задания с календарём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Скажи, какой день будет завтра. Так можно потренировать heute, morgen и gestern, а заодно не перепутать порядок дней недели.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дату своего дня рождения: день, месяц и число. Такая фраза особенно полезна, когда нужно рассказать о себе.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любимый месяц и любимый праздник. Это весёлое задание помогает говорить увереннее и делает урок немного похожим на игру.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02541"/>
            <a:ext cx="263100" cy="233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6863" y="2051038"/>
            <a:ext cx="229688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677" y="3976665"/>
            <a:ext cx="229688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забыть важные дела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отметки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цвет сразу выделяет нужную дату среди обычных дней. Так важное событие не прячется и его легко заметить даже издалека.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 и значки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наклейки делают календарь понятнее и веселее. Они помогают быстро отличить праздник, поездку или контрольную от обычного дня.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список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записи читать проще, чем длинные объяснения. Поэтому список дел помогает быстро понять, что нужно сделать сегодня и завтра.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просмотр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календарь каждый день, труднее забыть о встрече, тренировке или домашнем задании. Такая привычка работает почти как суперсила.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Kalender: время стало понятнее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календарь помогает назвать дни, месяцы, даты и важные события по-немецки. С ним легче планировать школу, отдых и праздники, а новые слова запоминаются быстрее и веселее.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2026-05-24T23:49:30Z</dcterms:created>
  <dcterms:modified xsi:type="dcterms:W3CDTF">2026-05-24T23:49:30Z</dcterms:modified>
</cp:coreProperties>
</file>