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перечень изображений делает работу аккуратной и удобной.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иллюстраций в учебной работе по литературе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быстро проверить, какие изображения действительно связаны с текстом, упрощает поиск нужного материала и показывает, что работа оформлена в академическом стиле.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список иллюстраций на уроке литературы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5344" y="1648250"/>
            <a:ext cx="932513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294" y="1648250"/>
            <a:ext cx="932513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визуальные материалы встречаются в литературной работе
</a:t>
            </a:r>
            <a:endParaRPr lang="en-US" sz="2432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авторов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связать произведение с личностью писателя, его эпохой и биографическим контекстом, особенно когда требуется показать литературное направление или историческую среду.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 и репродукции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 изданий, репродукции картин и кадры экранизаций расширяют культурный контекст работы и позволяют показать, как литературный текст связан с другими искусствами.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маршруты героев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наглядно показывают пространство действия, перемещения персонажей и связь событий с географией, что особенно полезно при изучении романов и поэм.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 схемы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таблицы и схемы композиции помогают систематизировать наблюдения, сопоставить персонажей и увидеть логику развития конфликта или системы образов.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эпизодам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изображения фиксируют ключевые сцены произведения и поддерживают анализ сюжета, образов и художественных деталей, не подменяя текст, а дополняя его.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587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записи в списке иллюстраций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запись должна быть краткой, точной и оформленной по единому образцу.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формат делает список читаемым и облегчает проверку соответствия изображений тексту.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учебных работ по литературе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список иллюстраций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визуальных материалов в учебной работе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к иллюстрации как основа списка
</a:t>
            </a:r>
            <a:endParaRPr lang="en-US" sz="2631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начинается с обозначения типа изображения, затем указывается номер и краткое название. Такая запись сразу показывает, к какому объекту относится иллюстрация и почему она включена в работу.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Академическая подпись отличается от названия файла тем, что отражает содержание, а не техническое имя. Именно по ней список можно составить точно и без лишних уточнений.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нумерации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Сквозная нумерация удобна в небольших работах: Рисунок 1, Рисунок 2, Рисунок 3. Она помогает быстро находить нужное изображение и не создает путаницы при ссылках в тексте.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работа делится на главы, допустима нумерация по разделам, например Рисунок 2.1 и Рисунок 2.2. При этом выбранный принцип должен сохраняться до конца документа.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разных систем делает оформление небрежным и усложняет проверку. Учителю и ученику становится труднее сопоставить подписи, страницы и упоминания в основном тексте.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чаще используются в 10 классе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проектах выбор изображений обычно связан с тем, насколько они помогают раскрыть тему и подкрепить анализ произведения.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материалы, напрямую связанные с текстом и автором; более сложные схемы чаще нужны в исследовательских работах.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типов иллюстраций в работах 10 класса
</a:t>
            </a:r>
            <a:endParaRPr lang="en-US" sz="7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оформлению списка в школьной работе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иллюстраций лучше формулировать кратко и точно, без случайных сокращений и лишних слов. Это делает список понятным и облегчает проверку соответствия подписи изображению.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Шрифт, интервалы, отступы и пунктуация должны быть единообразными во всем списке. Даже небольшие расхождения сразу создают впечатление незавершенного оформления.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всей работе нужно использовать один способ обозначения рисунков, один формат страницы или слайда и одну модель указания источника. Последовательность особенно важна в 10 классе.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создание списка в текстовом редакторе
</a:t>
            </a:r>
            <a:endParaRPr lang="en-US" sz="223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текстовые редакторы умеют собирать список иллюстраций по стилям подписей. Если все элементы оформлены одинаково, перечень обновляется после добавления, удаления или переноса изображений.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удобно в объемных работах с портретами, схемами, картами и таблицами. При этом перед сдачей все равно нужна ручная проверка, чтобы исключить ошибки в подписях и нумерации.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списке иллюстраций
</a:t>
            </a:r>
            <a:endParaRPr lang="en-US" sz="2889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частые нарушения оформления, из-за которых список иллюстраций выглядит неточным и снижает доверие к работе.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ошибка делает список менее надежным; особенно заметны неточности в именах, фамилиях и названиях произведений.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 оформлению учебных работ по литературе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списка перед сдачей работы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списка иллюстраций в школьной работе по литературе перед сдачей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295523"/>
            <a:ext cx="609300" cy="54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76355"/>
            <a:ext cx="609300" cy="487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списка иллюстраций с анализом литературного текста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должна помогать раскрывать характер персонажа, его внешний облик, поведение или внутренний конфликт. Тогда изображение становится частью анализа, а не просто декоративной вставкой.
</a:t>
            </a:r>
            <a:endParaRPr lang="en-US" sz="716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 таблицы уместны, когда нужно показать развитие сюжета, последовательность эпизодов или систему взаимосвязей. Они делают сложную структуру произведения наглядной и понятной.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эпохи, фотографии мест и репродукции картин помогают связать текст с временем создания произведения. Такой материал поддерживает аргументацию и уточняет культурный фон.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изображение упомянуто в работе, оно обязательно должно быть включено в список. Это показывает, что визуальный материал действительно используется для раскрытия темы и идеи.
</a:t>
            </a:r>
            <a:endParaRPr lang="en-US" sz="7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ошибки оформления
</a:t>
            </a:r>
            <a:endParaRPr lang="en-US" sz="286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появляются при спешке и в работах с большим числом иллюстраций, когда проверка подписей проводится уже перед сдачей.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ошибки, связанные с подписью и нумерацией: именно они быстрее всего нарушают целостность списка и затрудняют проверку работы.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оформления в школьных работах по литературе
</a:t>
            </a:r>
            <a:endParaRPr lang="en-US" sz="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корректного фрагмента списка иллюстраций
</a:t>
            </a:r>
            <a:endParaRPr lang="en-US" sz="205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следует оформлять кратко и последовательно: «Рисунок 1 — А. С. Пушкин», «Рисунок 2 — Образ Онегина в романе». Такие записи легко сопоставить с текстом работы.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могут идти «Рисунок 3 — Схема отношений героев» и «Рисунок 4 — Портрет Татьяны Лариной». Здесь важны одинаковый формат, точность формулировок и совпадение с содержанием.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электронных и печатных работ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электронных работах особенно важны одинаковые стили подписей, чтобы список автоматически обновлялся после добавления, удаления или переноса изображений.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печатной версии решающее значение имеют точная верстка, стабильные номера страниц и аккуратное размещение иллюстраций рядом с нужным фрагментом текста.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из файла на бумагу страницы и ссылки могут измениться, поэтому список иллюстраций обязательно проверяют повторно перед сдачей.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проекта это особенно актуально, если работа сначала создается в редакторе, а затем распечатывается для проверки и защиты.
</a:t>
            </a:r>
            <a:endParaRPr lang="en-US" sz="10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требования к качественному списку иллюстраций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проверить, соответствует ли список иллюстраций базовым требованиям школьной работы по литературе.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список одновременно полон, читаем и согласован с текстом; любые пропуски или повторы снижают уровень оформления.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 учебному оформлению работ по литературе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объем работы влияет на количество иллюстраций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усложнения темы растет потребность в схемах, таблицах и исторических материалах, которые помогают структурировать наблюдения и доказать выводы.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объемнее и глубже работа, тем больше визуальных опор требуется для анализа; рост особенно заметен в проектных и исследовательских текстах.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структуре школьных работ по литературе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списка иллюстраций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автора это удобный инструмент самоконтроля. Он показывает, действительно ли каждое изображение связано с темой, анализом героя или особенностями композиции произведения.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проверяющего список работает как краткая карта визуальной части работы. Он облегчает оценку оформления и помогает сразу увидеть пропуски, повторы и несогласованные подписи.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иллюстраций экономит время: нужный рисунок, схема или таблица находится быстрее, а проверка полноты визуального материала становится проще и нагляднее.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 оформленный список иллюстраций показывает внимательность к деталям, умение выстраивать структуру и соблюдать единый стиль. Для школьной работы по литературе это важный знак академической культуры.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иллюстраций — признак аккуратной учебной работы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2026-05-23T12:09:52Z</dcterms:created>
  <dcterms:modified xsi:type="dcterms:W3CDTF">2026-05-23T12:09:52Z</dcterms:modified>
</cp:coreProperties>
</file>