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jpe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природа — одна команда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кормит, поит и защищает нас каждый день.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 нужен для дыхания, вода — для жизни, а растения и животные делают мир ярким и живым. Даже маленькие добрые поступки ребёнка помогают природе каждый день.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природу важно беречь уже сейчас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3475" y="2974164"/>
            <a:ext cx="2674800" cy="169787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человек получает от природы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196875" y="1392850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влияет на природу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41800" y="1445881"/>
            <a:ext cx="3449700" cy="8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941800" y="2617523"/>
            <a:ext cx="34497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54575" y="1436598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954575" y="2617514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0225" y="3061088"/>
            <a:ext cx="2572500" cy="161032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дом для многих живых существ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4814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831" y="1400650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4831" y="1416683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2106" y="1404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8456" y="14045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36906" y="1404550"/>
            <a:ext cx="218400" cy="218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всем живым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501325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нужна, чтобы пить, готовить еду и умываться. Без неё человек не может жить, поэтому беречь реки и озёра нужно каждый день.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22049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рыб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живут только в чистой воде. Если в водоём попадает мусор или грязь, им становится трудно дышать и находить безопасное место для жизни.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8575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птиц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пьют воду и часто находят её возле рек, прудов и лужиц. Загрязнённый берег лишает их удобного места, где можно отдохнуть и напиться.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5101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Растениям вода нужна для роста, как человеку нужен завтрак перед школой. Без влаги они вянут, а зелёный берег становится сухим и тусклым.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1627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водоёмы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бросать мусор, выливать грязную воду и мыть машины в реках и озёрах. Чистые берега помогают сохранить жизнь рыбам, птицам и растениям.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мусор и что с ним делать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вещи от покупки до полезного обращения с отходами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растения и животные нуждаются в защите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0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916675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81695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378900" y="29799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в природе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941800" y="1445881"/>
            <a:ext cx="3449700" cy="8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941800" y="2617523"/>
            <a:ext cx="3449700" cy="9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941800" y="3851873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54575" y="2050473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954575" y="3247723"/>
            <a:ext cx="3449700" cy="8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3475" y="2974164"/>
            <a:ext cx="2674800" cy="169787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день без лишнего вреда природе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94828" y="1392851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389363" y="1392926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94828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389363" y="3266233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196875" y="1392850"/>
            <a:ext cx="23523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помочь природе дома и в школе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 наблюдению, доброму действию и ежедневной заботе о чистоте, воде, бумаге и растениях.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деревья так важны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870363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870363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704775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природа могут дружить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6" y="15052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3256" y="1501300"/>
            <a:ext cx="169650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8881" y="337535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1681" y="3371450"/>
            <a:ext cx="169650" cy="226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ресурсы каждый день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людям, растениям и животным, поэтому её важно не тратить зря. Даже коротко закрытый кран помогает сохранить чистую воду и уменьшить лишние потери.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Закрывать кран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комнате никого нет, лампу лучше погасить. Так электричество расходуется только тогда, когда оно действительно нужно, а природа тратит меньше ресурсов на его получение.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Выключать свет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вещи можно применять ещё раз: коробки, баночки, пакеты и тетрадные листы с чистой стороной. Повторное использование уменьшает количество мусора и помогает природе.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снова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бумаги не должен пропадать зря. Если писать аккуратно, использовать черновики и не брать лишние листы, деревьев для бумаги потребуется меньше.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бумагу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2988091"/>
            <a:ext cx="2019900" cy="18029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9300" y="2988091"/>
            <a:ext cx="2019900" cy="18029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80075" y="2988091"/>
            <a:ext cx="2019900" cy="180291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60600" y="2988091"/>
            <a:ext cx="2019900" cy="1802919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природа по сезонам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6" name="Text 2"/>
          <p:cNvSpPr txBox="1"/>
          <p:nvPr/>
        </p:nvSpPr>
        <p:spPr>
          <a:xfrm>
            <a:off x="739175" y="1129296"/>
            <a:ext cx="1526100" cy="16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пробуждение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тает, и земля постепенно просыпается после зимнего отдыха. На ветках появляются почки, а рядом с тропинкой пробиваются первые цветы. Всё вокруг становится светлее и радостнее.
</a:t>
            </a:r>
            <a:endParaRPr lang="en-US" sz="919" dirty="0"/>
          </a:p>
        </p:txBody>
      </p:sp>
      <p:sp>
        <p:nvSpPr>
          <p:cNvPr id="17" name="Text 3"/>
          <p:cNvSpPr txBox="1"/>
          <p:nvPr/>
        </p:nvSpPr>
        <p:spPr>
          <a:xfrm>
            <a:off x="2857034" y="1129296"/>
            <a:ext cx="1526100" cy="16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зелень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деревья стоят густые и зелёные, а трава мягко шуршит под ногами. На поляне много света, пчёлы собирают нектар, и кажется, что природа поёт целый день.
</a:t>
            </a:r>
            <a:endParaRPr lang="en-US" sz="919" dirty="0"/>
          </a:p>
        </p:txBody>
      </p:sp>
      <p:sp>
        <p:nvSpPr>
          <p:cNvPr id="18" name="Text 4"/>
          <p:cNvSpPr txBox="1"/>
          <p:nvPr/>
        </p:nvSpPr>
        <p:spPr>
          <a:xfrm>
            <a:off x="4937764" y="1129296"/>
            <a:ext cx="1526100" cy="16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наряд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листья меняют цвет и похожи на яркие огоньки. Потом они тихо падают на землю, укрывая дорожки золотым ковром. В воздухе чувствуется спокойствие и прохлада.
</a:t>
            </a:r>
            <a:endParaRPr lang="en-US" sz="919" dirty="0"/>
          </a:p>
        </p:txBody>
      </p:sp>
      <p:sp>
        <p:nvSpPr>
          <p:cNvPr id="19" name="Text 5"/>
          <p:cNvSpPr txBox="1"/>
          <p:nvPr/>
        </p:nvSpPr>
        <p:spPr>
          <a:xfrm>
            <a:off x="7017878" y="1129296"/>
            <a:ext cx="1526100" cy="16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покой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деревья стоят без листьев, а земля отдыхает под снегом, словно под тёплым одеялом. Следы на белой дорожке напоминают, что и в тишине природа продолжает жить.
</a:t>
            </a:r>
            <a:endParaRPr lang="en-US" sz="91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которые помогают природе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870363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870363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704775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природе случилась проблема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безопасного поведения для прогулки, леса, берега и двора.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простых шага — убрать мусор, экономить ресурсы и заботиться о растениях — постепенно делают двор, парк и дом чище и уютнее для всех.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действия помогают природе каждый день.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«Человек и природа»
</a:t>
            </a:r>
            <a:endParaRPr lang="en-US" sz="2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часть природы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0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916675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816950" y="1733700"/>
            <a:ext cx="1785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378900" y="2979900"/>
            <a:ext cx="1785300" cy="105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Сохраним природу вместе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даёт человеку всё нужное для жизни, а в ответ просит только заботы. Если беречь её каждый день, мир вокруг останется чистым, зелёным и радостным для всех.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2026-05-25T16:14:08Z</dcterms:created>
  <dcterms:modified xsi:type="dcterms:W3CDTF">2026-05-25T16:14:08Z</dcterms:modified>
</cp:coreProperties>
</file>