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звёзд: как астрономы описывают рождение, жизнь и конец светил
</a:t>
            </a:r>
            <a:endParaRPr lang="en-US" sz="2636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звёзды рождаются, светят и умирают?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звезды — это не рисунок, а расчётная схема, которая связывает наблюдения с законами гравитации, термодинамики, ядерной физики и переноса энергии. Она показывает, почему звезда меняется со временем и что определяет её судьбу.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физика помогает понять звёзды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характеристики звезды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 — главный параметр звезды: именно она задаёт давление и температуру в недрах, скорость расходования топлива и итоговый путь эволюции. Небольшие различия в массе могут привести к совершенно разным финальным объектам.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366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Солнца известны температура поверхности около 5778 K, радиус примерно 696 000 км и возраст около 4,6 млрд лет. Эти значения служат удобной точкой отсчёта при сравнении с другими звёздами.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366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ориентир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192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вещества влияет на прозрачность недр и на скорость термоядерных реакций. Чем больше в звезде тяжёлых элементов, тем иначе распространяется энергия и формируется её внутреннее строение.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6192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88720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температура поверхности помогают понять размеры звезды, её цвет и положение на диаграмме Герцшпрунга—Рассела. Горячие звёзды выглядят голубоватыми, а более холодные — жёлтыми, оранжевыми или красными.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720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температура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1247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показывает, сколько энергии звезда излучает за секунду. Этот параметр не равен видимой яркости с Земли, потому что наблюдаемый блеск зависит ещё и от расстояния до звезды и межзвёздного поглощения.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21247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класс помогает оценить температуру поверхности и цвет звезды по её излучению.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температура, тем смещение цвета идёт к бело-голубой области; более холодные звёзды выглядят краснее.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классификация спектральных классов звёзд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классы звёзд и связь цвета с температурой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звезды в молекулярном облаке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начинается в молекулярном облаке, где основную массу составляют водород и гелий, а также присутствует пыль. Низкая температура позволяет веществу сохраняться достаточно плотным для последующего гравитационного сжатия.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облако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видят такие области как туманности, участки уплотнённого газа и молодые звёздные объекты. Эти наблюдения позволяют проследить не только сам факт звездообразования, но и его ранние стадии.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признаки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Вещество, которое не сразу падает в центр, образует диск вокруг молодой звезды. Из этого диска затем могут возникать планеты, поэтому звёздное рождение тесно связано с формированием планетных систем.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Аккреционный диск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гравитации облако постепенно уплотняется, а его центральная часть нагревается сильнее остальных. Именно здесь формируется протозвезда — горячий, ещё неустойчивый объект, который только готовится к запуску термоядерных реакций.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ядра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звёздной эволюции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звезды; финальная стадия зависит прежде всего от её массы.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Гидростатическое равновесие внутри звезды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сжатия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стремится стянуть всё вещество к центру звезды. Без встречного давления звезда быстро сжалась бы в гораздо более компактный объект, чем мы наблюдаем.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звёздах выделяют ядро, зону лучистого переноса и конвективную оболочку. Эти области по-разному переносят энергию, поэтому внутреннее строение звезды нельзя считать однородным.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давлением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газ и излучение создают давление, которое уравновешивает притяжение. Это состояние называют гидростатическим равновесием, и именно оно позволяет звезде сохранять устойчивую форму длительное время.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давление становится слишком слабым, звезда начинает сжиматься и нагреваться. Если оно превышает необходимое значение, звезда может расширяться, а её светимость и температура изменяются.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массивнее звезда, тем более экстремальными становятся её финальные стадии. Пороговые значения показывают общий ориентир, а не абсолютно жёсткие границы.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определяет не только длительность жизни звезды, но и тип остатка после завершения эволюции.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моделям звёздной эволюции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и её конечная судьба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звёзды берут энергию
</a:t>
            </a:r>
            <a:endParaRPr lang="en-US" sz="2725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Термоядерный 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главной последовательности звезда поддерживает излучение за счёт превращения водорода в гелий. Освобождаемая энергия возникает потому, что часть массы переходит в энергию по формуле E = mc².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Протон-протонная цепочка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звёздах, подобных Солнцу, главный источник энергии — протон-протонная цепочка. Она эффективно работает при умеренных температурах и позволяет светилу сохранять устойчивое излучение миллиарды лет.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CNO-цикл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массивных и горячих звёздах важную роль играет углеродно-азотно-кислородный цикл. Он идёт быстрее при высоких температурах, поэтому такие звёзды расходуют топливо гораздо интенсивнее.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Полоса, где звёзды живут большую часть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Герцшпрунга—Рассела главная последовательность выглядит как широкая диагональная полоса. В ней сосредоточено большинство звёзд, потому что именно на этой стадии они дольше всего сохраняют устойчивость. В верхней части находятся горячие и яркие объекты, а ниже — более холодные и тусклые.
</a:t>
            </a:r>
            <a:endParaRPr lang="en-US" sz="84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Солнце стоит в 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удобный ориентир для понимания диаграммы, поскольку оно относится к звёздам главной последовательности средней температуры и светимости. Его положение показывает, что не каждая звезда должна быть ни сверхяркой, ни очень тусклой, чтобы быть стабильной и долго существовать.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за пределами полосы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звезда уходит с главной последовательности, её положение на диаграмме меняется вместе с внутренним строением. Красные гиганты смещаются в область высокой светимости и низкой температуры, а белые карлики оказываются внизу слева: они горячие, но уже очень слабо светят.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последовательность на диаграмме Герцшпрунга—Рассела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и температура показывают, что яркая звезда не всегда самая горячая: размер и стадия эволюции могут усиливать излучение даже у сравнительно холодных светил.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звёзд разные физические причины высокой светимости: у Сириуса — высокая температура, у Бетельгейзе — огромный радиус.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Star Facts; Encyclopaedia Britannica, справочные данные по звёздам (доступ 2025).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светимости и температуры у разных звёзд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 — конечная стадия звёзд, подобных Солнцу
</a:t>
            </a:r>
            <a:endParaRPr lang="en-US" sz="2054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карлик — это ядро звезды, утратившей внешние оболочки. Его вещество сжато настолько сильно, что объём сравним с планетным, а масса остаётся звёздной.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плотный остаток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такого объекта обеспечивает не обычное газовое давление, а квантовое давление вырожденных электронов. Поэтому белый карлик не может бесконечно сжиматься под действием собственной гравитации.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вырожденного газа
</a:t>
            </a:r>
            <a:endParaRPr lang="en-US" sz="97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ядерных реакций белый карлик лишь медленно теряет накопленное тепло. С течением времени он становится всё тусклее, хотя процесс идёт очень долго.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остывание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звёзд малой и средней массы, включая Солнце, именно эта стадия становится финальной. Она показывает, что завершение жизни звезды не означает мгновенного исчезновения, а лишь переход в другое состояние.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эволюцией Солнца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Нейтронные звёзды и пульсары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Нейтронная звезда появляется, когда ядро массивной звезды после взрыва сверхновой не выдерживает сжатия, но ещё не достигает условий, необходимых для образования чёрной дыры.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после сверхновой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радиусе всего около 10–12 км такая звезда может иметь массу в несколько солнечных. Вещество в ней настолько сжато, что привычные свойства материи почти исчезают.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плотность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нейтронная звезда быстро вращается и её магнитные полюса излучают пучки энергии, мы видим регулярные импульсы. Поэтому пульсары можно сравнить с космическими маяками.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 как маяк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наблюдениям пульсаров проверяют физику сверхплотного вещества, магнитных полей и вращения. Эти объекты служат важными лабораториями для изучения предельных состояний материи во Вселенной.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Астрономическое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 3 масс Солнца
</a:t>
            </a:r>
            <a:endParaRPr lang="en-US" sz="3516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предел важен: он показывает, когда давление вырожденного вещества уже не может остановить дальнейшее сжатие ядра.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ориентировочный предел массы нейтронной звезды, после которого возможен коллапс в чёрную дыру.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Толман, Оппенгеймер и Волков; современные обзоры по уравнению состояния нейтронных звёзд.
</a:t>
            </a:r>
            <a:endParaRPr lang="en-US" sz="6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861977"/>
            <a:ext cx="4332300" cy="1892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размеры, масса и физический процесс на разных этапах жизни звезды.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исходная масса, тем быстрее идёт эволюция и тем более компактным оказывается конечный объект.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звёздной эволюции; стандартные астрофизические справочники.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стадий звёздной эволюции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масса задаёт путь развития звезды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зависимости темпа термоядерных реакций от массы и температуры ядра.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строят и проверяют модели звёзд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 позволяют определить температуру, химический состав и некоторые особенности движения вещества. Это один из главных источников информации о звезде, которую невозможно потрогать напрямую.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звезды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расчёты совпадают с измерениями, модель считается надёжной. Если возникают расхождения, параметры уточняют, чтобы лучше объяснить реальные свойства и эволюцию звезды.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наблюдениями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строят модель, основанную на законах гравитации, переноса энергии и ядерных реакций. Она описывает, как меняются давление, температура и плотность от центра к поверхности.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внутреннего строения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помогает найти расстояние до звезды, а фотометрия — измерить её видимую яркость. Вместе эти данные позволяют вычислить светимость и сравнить объект с теорией.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 яркость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звезды на диаграмме отражает её физическое состояние: горячие объекты обычно находятся левее, а холодные — правее, но светимость зависит ещё и от размера.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связывает наблюдаемую яркость с температурой и помогает отличать звёзды разных стадий эволюции.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диаграмме Герцшпрунга—Рассела; учебные астрономические справочники.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 как карта звёздной эволюции
</a:t>
            </a:r>
            <a:endParaRPr lang="en-US" sz="28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00" y="1280450"/>
            <a:ext cx="382200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4075" y="1280450"/>
            <a:ext cx="382200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800" y="3036200"/>
            <a:ext cx="382200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звёздных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положению звезды на диаграмме и по её свойствам оценивают возраст скоплений. Это помогает восстанавливать историю формирования звёздных семей и Галактики в целом.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показывают, где и как образуются химические элементы. Внутри звёзд формируются лёгкие и средние элементы, а сверхновые создают более тяжёлые.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экзопланет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планеты зависят от температуры и светимости её звезды. Поэтому без точной модели светила трудно оценить условия на поверхности далёких миров.
</a:t>
            </a:r>
            <a:endParaRPr lang="en-US" sz="1071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теорий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расчётов с данными телескопов позволяет уточнять физику вещества, переноса энергии и ядерных реакций. Так модели становятся инструментом проверки фундаментальных законов.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обсерватории получают огромные массивы данных, и именно модели помогают превращать их в понятные выводы. Без них наблюдения оставались бы набором отдельных измерений.
</a:t>
            </a:r>
            <a:endParaRPr lang="en-US" sz="1029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модели звёзд важны для современной науки
</a:t>
            </a:r>
            <a:endParaRPr lang="en-US" sz="24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становятся понятными, когда их описывают моделями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звёзд показывают, как из газа рождается светило, почему оно долго остаётся устойчивым и чем завершается его жизнь. Главная подсказка для эволюции — масса.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2026-05-29T17:06:33Z</dcterms:created>
  <dcterms:modified xsi:type="dcterms:W3CDTF">2026-05-29T17:06:33Z</dcterms:modified>
</cp:coreProperties>
</file>