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устойчивости живой природы: обзор и ключевые темы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устойчивости регулируют жизнь и баланс экосистем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устойчивости в сохранении жизни и природы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обеспечивает сохранение равновесия в живых системах при изменениях среды. Нарушение этой способности ведёт к утрате видов и ухудшению экологического разнообразия, что ставит под угрозу выживание экосистем и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— способность сохранять структуру и функции живых систем несмотря на внешние изменения среды.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на всех уровнях: от клеточных структур до глобальных биосферных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— разнообразие видов, саморегуляция и взаимодействия между организмами внутри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устойчивости в биологии и её особенности
</a:t>
            </a:r>
            <a:endParaRPr lang="en-US" sz="19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повышает устойчивость экосистем, помогая им быстрее восстанавливаться после потерь и лучше сопротивляться болезням.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видовного многообразия
</a:t>
            </a:r>
            <a:endParaRPr lang="en-US" sz="1213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содержат тысячи видов растений и животных, создавая сложные взаимосвязи, которые обеспечивают стабильность и баланс в экосистеме.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тропических лесов
</a:t>
            </a:r>
            <a:endParaRPr lang="en-US" sz="153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внутри видов укрепляют популяции, помогая им адаптироваться к меняющимся условиям и сохранять жизнеспособность.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endParaRPr lang="en-US" sz="1525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фундамент устойчивых экосистем
</a:t>
            </a:r>
            <a:endParaRPr lang="en-US" sz="16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единства и борьбы противоположностей в природе
</a:t>
            </a:r>
            <a:endParaRPr lang="en-US" sz="1863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организмами стимулирует развитие и занимает важное место в формировании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Сотрудничество, например взаимопомощь растений и грибов, поддерживает общее равновесие и здоровье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борются за свет, но совместно сохраняют влажность почвы, что питает всю растительность.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улучшая плодородие почв и обеспечивая питание для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восстановление указывает на способность экосистем к саморегуляции и адаптации.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популяций при экологическом стрессе
</a:t>
            </a:r>
            <a:endParaRPr lang="en-US" sz="209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действие природных механизмов, восстанавливающих популяции после негативных воздействий.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экологического мониторинга,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экосистем: механизм поддержания равновесия
</a:t>
            </a:r>
            <a:endParaRPr lang="en-US" sz="1734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способны самостоятельно восстанавливать баланс после разрушительных событий, таких как пожары или наводнения.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растений и возвращение животных способствует возобновлению биоразнообразия и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углерода, азота и воды обеспечивают непрерывное обновление необходимых ресурсов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этих процессах приводят к деградации почв, засухам и уменьшению продуктивности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оборот веществ жизненно важен для поддержания долгосрочной устойчивости природных 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круговорота веществ в устойчивости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устойчивых и неустойчивых экосистем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характеристики, отличающие устойчивые экосистемы от неустойчивых.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и тесные взаимосвязи формируют основу устойчивости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ограничивающего фактора (Либиха) — фундамент экологической устойчивости
</a:t>
            </a:r>
            <a:endParaRPr lang="en-US" sz="1716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закона ограничивающего фактора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организмов определяется самым дефицитным ресурсом: водой, светом или минералами, даже если остальные условия оптимальны.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природы и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достаточном свете растения не смогут полноценно развиваться без фосфора, что снижает урожайность культур.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постоянно подвергаются изменениям, вызванным природными явлениями, такими как пожары и наводнения, что влияет на структуру и функционирование живых сообществ.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экосистем: равновесие и реакции на воздействия
</a:t>
            </a:r>
            <a:endParaRPr lang="en-US" sz="1813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например, вырубка лесов и загрязнение, наносят ущерб экосистемам, разрушая привычные связи между видами и снижая их устойчивость.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системах после нарушений запускаются процессы восстановления, приводящие к возобновлению биоразнообразия и функций экосистемы в течение времени.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популяций и взаимодействий помогает экосистемам адаптироваться и быстро реагировать на внешние воздействия, сохраняя жизнеспособность и стабильность.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пищевой цепи взаимосвязаны, что обеспечивает перераспределение энергии и способствует поддержанию стабильности всей экосистемы.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и устойчивость звеньев в экосистеме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 каждом звене уменьшает риск дестабилизации, так как сокращение отдельных популяций компенсируется другими представителями 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класс, 2022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пожаров семена остаются в земле, что стимулирует прорастание молодых растений. Через несколько лет экосистема постепенно восстанавливает биоразнообразие и устойчивые связи между видами.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лесов после пожаров
</a:t>
            </a:r>
            <a:endParaRPr lang="en-US" sz="1217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после извержения богата минералами, что способствует росту новых растений. Постепенно возвращаются животные, создавая новые пищевые цепи и обеспечивая восстановление баланса природы.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экосистемы после извержения вулкана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естественные процессы помогают восстановить качество воды. Возвращение водных растений и животных способствует восстановлению баланса и устойчивости водных экосистем.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водоёмов после загрязнения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 после катастроф: примеры и механизмы
</a:t>
            </a:r>
            <a:endParaRPr lang="en-US" sz="1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устойчивость природы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и меры по восстановлению лесов способствуют сохранению биоразнообразия и поддержанию баланса природных 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почвы и воды отрицательно влияет на здоровье экосистем, вызывая снижение численности видов и нарушение пищевых цепей.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эксплуатация природных ресурсов истощает экосистемы, сокращая их способность к саморегуляции и адаптации к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виды: их влияние на устойчивость экосистем
</a:t>
            </a:r>
            <a:endParaRPr lang="en-US" sz="1846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часто не имеют естественных врагов, что позволяет им доминировать и вытеснять местные виды из их среды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пищевых цепях под влиянием инвазивных видов приводят к дисбалансу и нарушению привычных экологических связей.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как борщевик Сосновского в России, демонстрируют быстрое распространение и угнетение местной флоры и фауны.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в Австралии вызвали деградацию почвы и снижение биоразнообразия, показывая негативное влияние инвазивных животных на экосистему.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экосистемы после вмешательства
</a:t>
            </a:r>
            <a:endParaRPr lang="en-US" sz="227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восстановление природных систем после нарушений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пример самых устойчивых экосистем
</a:t>
            </a:r>
            <a:endParaRPr lang="en-US" sz="208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отличаются невероятным видовым разнообразием и сложной структурой, что обеспечивает их высокий уровень устойчивости и способности к восстановлению после нарушений.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вырубка и климатические изменения резко снижают устойчивость этих экосистем, угрожая сохранению их биоразнообразия и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компьютерных моделей позволяет прогнозировать реакции экосистем на различные природные и антропогенные воздействия.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 помогают отслеживать изменения в лесах, водоемах и на суше в реальном времени, выявляя закономерности устойчивости.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дополняют данные и необходимы для проверки гипотез и разработки эффективных программ по сохранению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устойчивости природы
</a:t>
            </a:r>
            <a:endParaRPr lang="en-US" sz="17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законов устойчивости развивает у подростков понимание взаимосвязей в природе и формирует бережное отношение к окружающей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стимулируют осознанность в вопросах экологии и мотивируют к активному участию в природоохранных мероприятиях.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помогают сформировать у школьников гражданскую позицию, направленную на сохранение жизни на Земле.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Образовательное значение законов устойчивости для школьников
</a:t>
            </a:r>
            <a:endParaRPr lang="en-US" sz="16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природы — залог будущего планеты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законов устойчивости необходимо для сохранения биосферы и благополучия человека, поэтому защита и восстановление экосистем остаются ключевой задачей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2026-05-09T20:54:31Z</dcterms:created>
  <dcterms:modified xsi:type="dcterms:W3CDTF">2026-05-09T20:54:31Z</dcterms:modified>
</cp:coreProperties>
</file>