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6998" y="0"/>
            <a:ext cx="329505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579375"/>
            <a:ext cx="51393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что такое «утверждение новой культуры» и почему это важно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3703450"/>
            <a:ext cx="34989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внедрения новых ценностей, технологий и образа жизни в современном обществе.
</a:t>
            </a:r>
            <a:endParaRPr lang="en-US" sz="1122" dirty="0"/>
          </a:p>
        </p:txBody>
      </p:sp>
      <p:sp>
        <p:nvSpPr>
          <p:cNvPr id="6" name="Text 2"/>
          <p:cNvSpPr txBox="1"/>
          <p:nvPr/>
        </p:nvSpPr>
        <p:spPr>
          <a:xfrm>
            <a:off x="269995" y="270000"/>
            <a:ext cx="51393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культуры и её изменений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043450"/>
            <a:ext cx="4204800" cy="17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— это совокупность норм, традиций и поведения общества, постоянно меняющаяся под воздействием научных открытий, общения между народами и новых технологий в XXI веке.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311475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Технический прогресс стимулирует появление новых форм общения и развлечений через интернет, смартфоны и социальные сети.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488251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Глобализация даёт возможность быстро обмениваться информацией и идеями благодаря международным СМИ и платформам.
</a:t>
            </a:r>
            <a:endParaRPr lang="en-US" sz="922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3665026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Молодёжь под влиянием блогеров и кумира формирует свои взгляды, делая упор на индивидуализм и свободу самовыражения.
</a:t>
            </a:r>
            <a:endParaRPr lang="en-US" sz="922" dirty="0"/>
          </a:p>
        </p:txBody>
      </p:sp>
      <p:sp>
        <p:nvSpPr>
          <p:cNvPr id="7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причины формирования новой культуры
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утверждения новой культуры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идеи до общественного принятия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7201"/>
            <a:ext cx="4960800" cy="11772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225" y="2424393"/>
            <a:ext cx="4960800" cy="11772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3225" y="3688877"/>
            <a:ext cx="4960800" cy="11772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проявления новой культуры у молодёжи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126279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Вирусные челленджи и флешмобы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активно участвуют в челленджах и флешмобах на платформах TikTok и VK, что стимулирует объединение и формирование новых социальных форм общения.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9975" y="2428881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музыкальное разнообразие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Рэповая и электронная музыка приобретают популярность среди школьников, отражая их жизненные взгляды и свободный стиль самовыражения.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69975" y="3693365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Уникальный стиль через одежду и мемы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мемов и элементов косплея помогает подросткам создавать свою идентичность, выражая личные интересы и принадлежность к сообществам.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3074064"/>
            <a:ext cx="2824200" cy="17982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9886" y="3074064"/>
            <a:ext cx="2824200" cy="17982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9783" y="3074064"/>
            <a:ext cx="2824200" cy="17982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направления современной новой культуры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121054"/>
            <a:ext cx="2824200" cy="17598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культура и виртуальные технологии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Широкое использование гаджетов и виртуальной реальности формирует новые формы развлечений и коммуникаций среди подростков.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59925" y="1129578"/>
            <a:ext cx="2824200" cy="17598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осознанность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Молодёжь активно поддерживает инициативы по раздельному сбору мусора и участвует в экологических проектах в образовательных учреждениях.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49775" y="1129578"/>
            <a:ext cx="2813400" cy="17598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инклюзивности и визуальных искусств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Принятие разнообразия и создание стрит-арта, граффити и постеров становятся важными аспектами новых культурных практик.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22627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Традиционная культура базируется на коллективных традициях, строгих моральных нормах и ориентации на старшие поколения.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3461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культура акцентирует внимание на индивидуализме, свободе самовыражения и быстром изменении ценностей и трендов.
</a:t>
            </a:r>
            <a:endParaRPr lang="en-US" sz="9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042954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ритуалы имеют огромное значение в традиции, в то время как современность ценит личные достижения и уникальные хобби.
</a:t>
            </a:r>
            <a:endParaRPr lang="en-US" sz="922" dirty="0"/>
          </a:p>
        </p:txBody>
      </p:sp>
      <p:sp>
        <p:nvSpPr>
          <p:cNvPr id="8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новой культуры от традиционной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3951300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традиционной культуре важна стабильность, а новая культура стремится к гибкости и адаптации в быстро меняющемся мире.
</a:t>
            </a:r>
            <a:endParaRPr lang="en-US" sz="9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8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новой культуры: путь от лидеров к массовому обществу
</a:t>
            </a:r>
            <a:endParaRPr lang="en-US" sz="1855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распространения культурных тенденций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Сопротивление со стороны старших поколений, обеспокоенных сохранением традиционных ценностей и культурной идентичности.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на пути к новым культурным нормам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3242037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и блокировки некоторых интернет-платформ и сервисов затрудняют свободный обмен новыми идеями и трендами.
</a:t>
            </a:r>
            <a:endParaRPr lang="en-US" sz="922" dirty="0"/>
          </a:p>
        </p:txBody>
      </p:sp>
      <p:sp>
        <p:nvSpPr>
          <p:cNvPr id="9" name="Text 4"/>
          <p:cNvSpPr txBox="1"/>
          <p:nvPr/>
        </p:nvSpPr>
        <p:spPr>
          <a:xfrm>
            <a:off x="6214074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перед новыми субкультурами порождает недоверие и непонимание между поколениями и социальными группами.
</a:t>
            </a:r>
            <a:endParaRPr lang="en-US" sz="9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39405" y="14973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Разногласия по поводу традиционных и новых праздников, например, Хэллоуин вызывает споры с Масленицей.
</a:t>
            </a:r>
            <a:endParaRPr lang="en-US" sz="922" dirty="0"/>
          </a:p>
        </p:txBody>
      </p:sp>
      <p:sp>
        <p:nvSpPr>
          <p:cNvPr id="7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и конфликты при утверждении новой культуры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40130" y="14973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Конфликты между поколениями по поводу разрешённого контента и форм общения в интернете усиливают социальное напряжение.
</a:t>
            </a:r>
            <a:endParaRPr lang="en-US" sz="922" dirty="0"/>
          </a:p>
        </p:txBody>
      </p:sp>
      <p:sp>
        <p:nvSpPr>
          <p:cNvPr id="10" name="Text 4"/>
          <p:cNvSpPr txBox="1"/>
          <p:nvPr/>
        </p:nvSpPr>
        <p:spPr>
          <a:xfrm>
            <a:off x="1139330" y="31004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изменения влияют на самоидентификацию подростков, формируя новые коллективные и индивидуальные поведенческие модели.
</a:t>
            </a:r>
            <a:endParaRPr lang="en-US" sz="922" dirty="0"/>
          </a:p>
        </p:txBody>
      </p:sp>
      <p:sp>
        <p:nvSpPr>
          <p:cNvPr id="11" name="Text 5"/>
          <p:cNvSpPr txBox="1"/>
          <p:nvPr/>
        </p:nvSpPr>
        <p:spPr>
          <a:xfrm>
            <a:off x="4740055" y="31004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и непонимание порой вызывают отчуждение между молодёжью и взрослыми, тормозя развитие диалога.
</a:t>
            </a:r>
            <a:endParaRPr lang="en-US" sz="9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6936"/>
            <a:ext cx="4960800" cy="17876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8650" y="3068975"/>
            <a:ext cx="4960800" cy="17876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Культурный шок: столкновение старого и нового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126525"/>
            <a:ext cx="3472800" cy="17895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западной музыки в 1990-х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1990-е годы принесли в Россию волну западной рок-музыки и нового стиля одежды. Это вызвало и интерес, и неоднозначное отношение у взрослых, сочетая восхищение и страх перед переменами.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275400" y="3076767"/>
            <a:ext cx="3472800" cy="17895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поколений на изменения культуры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новых культурных норм вызывало у молодежи любопытство и стремление к экспериментам, тогда как старшее поколение испытывало сопротивление и ностальгию по традициям, создавая сложный культурный диалог.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393624" y="1663050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Южнокорейская поп-культура активно вошла в российскую молодежную среду, формируя модные музыкальные и танцевальные тренды с начала 2010-х годов.
</a:t>
            </a:r>
            <a:endParaRPr lang="en-US" sz="922" dirty="0"/>
          </a:p>
        </p:txBody>
      </p:sp>
      <p:sp>
        <p:nvSpPr>
          <p:cNvPr id="7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Мировые тенденции: влияние зарубежных культур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26284" y="1659038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Американские фильмы и сериалы стали массовыми культурными продуктами, оказывая заметное влияние на вкусы и ценности молодых людей в России и СНГ.
</a:t>
            </a:r>
            <a:endParaRPr lang="en-US" sz="922" dirty="0"/>
          </a:p>
        </p:txBody>
      </p:sp>
      <p:sp>
        <p:nvSpPr>
          <p:cNvPr id="10" name="Text 4"/>
          <p:cNvSpPr txBox="1"/>
          <p:nvPr/>
        </p:nvSpPr>
        <p:spPr>
          <a:xfrm>
            <a:off x="3052210" y="3290113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Иностранные праздники, например, Хэллоуин и День святого Валентина, получили широкое распространение и внедрение в молодежную культуру российских городов.
</a:t>
            </a:r>
            <a:endParaRPr lang="en-US" sz="9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3074064"/>
            <a:ext cx="2824200" cy="17982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9886" y="3074064"/>
            <a:ext cx="2824200" cy="17982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9783" y="3074064"/>
            <a:ext cx="2824200" cy="17982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блогеров и соцсетей в формировании новой культуры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121054"/>
            <a:ext cx="2824200" cy="17598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популярных тиктокеров в России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Русскоязычные тиктокеры привлекают тысячи подростков, обучая новым танцам и языковым трендам. Их видео задают моду и формируют новые культурные нормы среди молодежи.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59925" y="1129578"/>
            <a:ext cx="2824200" cy="17598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Самовыражение через соцсети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Блогеры продвигают идеи экологичной моды и толерантности, развивая у подписчиков стремление к индивидуальности и социальной ответственности через яркий медиаконтент.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49775" y="1129578"/>
            <a:ext cx="2813400" cy="17598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инициативы в медиапространстве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платформы VK и TikTok проходят акции и проекты, направленные на повышение осведомленности подростков о правах, экологии и равенстве, укрепляя гражданскую позицию.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22627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реалити-шоу и конкурсы, отражающие интересы современной молодежи, позволяющие раскрывать таланты в массовом формате.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3461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Сериалами стали затрагиваться темы самоопределения, экологии и инклюзивности, которые ранее не освещались на федеральном телевидении.
</a:t>
            </a:r>
            <a:endParaRPr lang="en-US" sz="9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042954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Формируются новые медийные герои, с которыми молодые люди могут ассоциировать свое мировоззрение и стиль жизни.
</a:t>
            </a:r>
            <a:endParaRPr lang="en-US" sz="922" dirty="0"/>
          </a:p>
        </p:txBody>
      </p:sp>
      <p:sp>
        <p:nvSpPr>
          <p:cNvPr id="8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на телевидении: новые форматы и темы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3951300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Телевизионный контент стал более разнообразным, открывая пространство для диалога поколений и отражения актуальных социальных вопросов.
</a:t>
            </a:r>
            <a:endParaRPr lang="en-US" sz="9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культура общения: интернет и цифровые технологии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593100" y="1999875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широко используют мессенджеры и эмодзи, что способствует более яркому и эмоциональному выражению мыслей в цифровой среде.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593100" y="3177631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стирает границы между регионами, создавая новые онлайн-сообщества и язык, укрепляющие дружеские связи среди молодежи разных городов и стран.
</a:t>
            </a:r>
            <a:endParaRPr lang="en-US" sz="10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тенденции: что волнует новое поколение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подростков акцентируют внимание на самовыражении и социальных вопросах, что отражает изменяющиеся приоритеты общества.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свидетельствуют о высокой вовлечённости молодежи в цифровую коммуникацию и стремлении участвовать в глобальных инициативах.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Социологический опрос подростков России, 2023
</a:t>
            </a:r>
            <a:endParaRPr lang="en-US" sz="8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2216693"/>
            <a:ext cx="4782600" cy="1357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Взгляды разных поколений на новую культуру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мнений родителей, учителей и подростков по отношениям к современным культурным тенденциям.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Родители часто воспринимают изменения настороженно, тогда как подростки видят в них возможности и активно адаптируются.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ВЦИОМ, 2022–2023 гг.
</a:t>
            </a:r>
            <a:endParaRPr lang="en-US" sz="8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825" y="1504910"/>
            <a:ext cx="242100" cy="1936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7425" y="3236075"/>
            <a:ext cx="228900" cy="228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2275" y="1490760"/>
            <a:ext cx="242100" cy="1936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03181" y="3236075"/>
            <a:ext cx="200288" cy="228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российские примеры утверждения новой культуры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85900" y="14821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Урбанистические пространства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Создаются общественные зоны для молодежи с элементами уличного искусства и комфортом для творчества и общения.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785900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уличного искусства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Граффити и стрит-арт получают признание как часть городской культуры и средство самовыражения подростков.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87325" y="1467898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Волонтерское 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Распространяется волонтерство среди молодежи, направленное на социальные и экологические проекты по всей России.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87325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инициативы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Проводятся конкурсы и программы, развивающие творческие навыки и организующие молодежные сообщества для обмена опытом.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311475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гранты стимулируют развитие молодежных театров, школ искусств и креативных центров по всей стране.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488251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Организуются фестивали и образовательные программы, направленные на формирование позитивного восприятия новых культурных течений.
</a:t>
            </a:r>
            <a:endParaRPr lang="en-US" sz="922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3665026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Поддерживается диалог поколений и популяризация творческого мышления через официальные инициативы и культурные проекты.
</a:t>
            </a:r>
            <a:endParaRPr lang="en-US" sz="922" dirty="0"/>
          </a:p>
        </p:txBody>
      </p:sp>
      <p:sp>
        <p:nvSpPr>
          <p:cNvPr id="7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государства в поддержке новой культуры
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37204" y="0"/>
            <a:ext cx="320464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170000"/>
            <a:ext cx="54864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Значимость новой культуры в современном обществе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3427975"/>
            <a:ext cx="3498900" cy="14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Утверждение новой культуры расширяет горизонты молодежи и способствует развитию общества, требуя баланса между инновациями и традициями для успешной интеграции.
</a:t>
            </a:r>
            <a:endParaRPr lang="en-US" sz="112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2026-05-10T17:06:12Z</dcterms:created>
  <dcterms:modified xsi:type="dcterms:W3CDTF">2026-05-10T17:06:12Z</dcterms:modified>
</cp:coreProperties>
</file>