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 песенку: играем со словами и ритмом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сочинять весёлую песенку из рифм, ритма и простых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приходят из колыбельных, считалок, игр и потешек. Они короткие, звонкие и легко запоминаются. Их герои — знакомые вещи и события: дождь, мяч, кошка, урок, прогулка, звонок.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детские песенки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песенка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 рассказывает маленькую историю: что делает герой, где он находится и что с ним происходит. Обычно он короткий, чтобы строку было легко прочитать, запомнить и сразу спеть без спешки.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повторяется несколько раз и звучит особенно ярко. Он нужен, чтобы песенка быстро запоминалась и радостно возвращалась к одной и той же фразе, как любимая мелодия на переменке.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 и строк делают песенку ровной и дружелюбной. Когда знакомая фраза возвращается снова, её легче подпевать, а сама песенка звучит увереннее и веселее, словно она уже выучилась сама.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лучше подходят 2–4 короткие строчки в одном куплете. Такие строки проще читать вслух, удобно отбивать ладошками и легче удерживать в памяти, не теряя ритм.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строки похожими по звучанию: дом — потом, кот — компот, лес — чудес. Такие окончания приятно слушать, и текст сразу становится похож на маленькую игру.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помогает словам дружить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детской песенки лучше брать простые и понятные пары слов. Не нужно искать редкие рифмы: чем яснее звучание, тем легче запомнить строку и спеть её без остановки.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двух удачных рифмованных строк, чтобы песенка уже зазвучала весело. Рифма соединяет слова, как дружные ладошки, и помогает услышать в тексте музыку.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шаги песни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ровный шаг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должна звучать плавно, как шаги по дорожке. Если её легко произнести вслух, значит ритм уже помогает песенке двигаться.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хлопки в ладоши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строку хлопками: если слова ложатся в такт, их удобно петь. Ритм не даёт песенке сбиваться и спотыкаться.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короткие строки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и чёткое ударение особенно подходят для 2 класса. Они звучат ясно, бодро и помогают быстро запомнить мелодию.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песенка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собрать короткий текст для пения без лишних трудностей.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242778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 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подходят темы из обычной жизни: игрушка, животное, погода, школа, прогулка или дружба. С ними легче придумать добрые и смешные подробности.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одно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помогает песенке звучать цельно. Тогда в тексте не смешиваются всё сразу, а история остаётся ясной, тёплой и понятной для слушателя.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часто лежит рядом: в окне идёт дождь, на парте стоит звонкий карандаш, во дворе катается мяч. Такие мелочи быстро превращаются в песенку.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Выбрать тему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Героем может стать кот, робот, шарик, лужа, снежинка или сам автор. Главное, чтобы он был легко представимым и сразу вызывал улыбку или интерес.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Придумать героя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герой делает что-то простое: прыгает, ищет, поёт, удивляется, спешит или мечтает. Одно действие уже задаёт движение и помогает начать историю.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черта делает персонажа запоминающимся. Он может быть очень сонным, смелым, любопытным, смешным или непоседливым — и песенка сразу оживает.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хорошо звучат короткие слова с движением: прыг-скок, топ-топ, бум, брызги. Они помогают услышать шаг, прыжок и весёлый шум прямо в тексте.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вроде лучик, улыбка, чудо, звонко делают песенку светлой. А повтор и звукоподражание добавляют ей музыки, будто она сама подпрыгивает в такт.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песню живой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 3–4 слова по теме. Это будет твой маленький набор для работы, из которого проще подобрать рифмующиеся пары.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Собрать рифмы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найди простые окончания: кот — вот, лес — чудес, дождь — дрожь, дом — кругом. Чем легче звучит пара, тем лучше она работает в песенке.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старайся сделать строки слишком умными. Для детской песенки важнее ясность, звонкость и весёлое настроение, чтобы текст хотелось повторять вслух.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рифма подходит и строка читается без остановки, значит она удачная. Такие слова соединяются в текст так же легко, как детали конструктора.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Сложить первый куплет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Знакомим с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того, кто поёт и где всё происходит. Это может быть кот, девочка, мячик или дождь. Первые строки сразу создают картинку и настроение.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Показываем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строке герой что-то делает: идёт, бежит, прыгает, поёт или зовёт друзей. Одно простое действие помогает куплету двигаться вперёд и не застревать.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Добавляем маленькую неожиданность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поступок или забавная деталь делают текст живым. Герой может поскользнуться, удивиться, подпрыгнуть или придумать странную игру — и куплет сразу запоминается.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длину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детской песенки удобнее 2–4 короткие строки. Если смысл понятен с первого чтения и фразы легко произносятся, куплет уже готов к мелодии.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должен быть самым простым и самым цепким. Лучше взять короткую фразу, имя героя или весёлое словечко, которое хочется повторить сразу после первого прослушивания.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припев звучит легко и ровно, как любимая считалочка. В нём полезны повторы, звонкие слоги и ясный ритм, чтобы его можно было быстро запомнить и спеть без подсказки.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припев хочется напевать ещё раз, значит он удался. Он становится музыкальным крючком, который удерживает песенку в памяти и соединяет куплеты в одну историю.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5. Придумать припев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песенки на слух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читают вслух, затем проверяют, где он звучит тяжело, и постепенно делают строки короче, проще и напевнее.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приёмы для детской песенки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песню цепкой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слова, строки и звуки быстро запоминаются. Повтор звучит как игра, поэтому песенка становится весёлой, ритмичной и удобной для дружного пения всем классом.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 оживляют текст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Ля-ля, топ-топ, буль-буль и динь-динь помогают услышать движение и настроение. Такие короткие звуки добавляют песенке звонкость и превращают обычные слова в маленькое представление.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помогает улыбнуться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когда сапог мечтает, кот считает звёзды или облако храпит. Небольшая шутка делает текст тёплым, а не просто рифмованным, и дети охотно его повторяют.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образ запоминается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картинка работает лучше длинного объяснения. Если в песенке появляется мячик, который убегает, или ветер, который его дразнит, строка сразу остаётся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добавить картинку в слова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маленький фонарик, который идёт по дому и рисует на стенах жёлтые круги. Рядом может шуршать тишина, а за окном мерцать звезда. Такой образ легко превратить в добрую сценку для песни.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в тёмном коридоре
</a:t>
            </a:r>
            <a:endParaRPr lang="en-US" sz="1539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Мячик, лужа и весёлый прыжок
</a:t>
            </a:r>
            <a:endParaRPr lang="en-US" sz="1389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лужа, круглый мяч и быстрые ноги сразу создают движение. В тексте можно показать, как герой осторожно ступает, потом смеётся и прыгает через брызги. Картинка получается живой и понятной без лишних слов.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радуга и поющий герой
</a:t>
            </a:r>
            <a:endParaRPr lang="en-US" sz="1473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песенке появляются туча, радуга, пузыри и улыбка, воображение начинает работать само. Герой может петь под небом и будто собирать вокруг себя свет, цвет и радость для яркой иллюстрации.
</a:t>
            </a:r>
            <a:endParaRPr lang="en-US" sz="11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четыре строки легко удерживают ритм, знакомят с героем и дают место для смешной детали, не перегружая детскую песенку.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уже создают маленькую историю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составления короткого куплета для младших школьников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песенка звучит легко с первого чтения. В ней нет лишних слов, а каждая строка помогает двигаться вперёд, чтобы слушатель не терял нить истории.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песенку удачной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повтор, рифма и один ясный образ. Когда герой, действие и настроение связаны между собой, текст кажется цельным и быстро оседает в памяти.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особенно нужны добрые слова, звонкие окончания и чуть-чуть смешинки. Тогда песенка получается дружелюбной, радостной и хочется спеть её ещё раз.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сочинения за пять минут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быстро собрать короткую песенку: от идеи до проверки звучания.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строки трудно петь и запоминать. Лучше разбить мысль на короткие фразы, чтобы ритм не сбивался и каждая строка звучала уверенно.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делают песенку тяжёлой для слуха. Если заменить их на привычные и понятные, текст станет яснее, а мелодия — свободнее и веселее.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песенке слишком много тем, она распадается на кусочки. Полезно оставить одну главную идею, одного героя и одно настроение, чтобы история была цельной.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рифмы отвлекают и мешают пению. Простые и точные пары слов звучат надёжнее, поэтому строки соединяются легко и не заставляют слушателя спотыкаться.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как их избежать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уже готова к пению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 тебя есть всё нужное: тема, герой, рифма, ритм и припев. Осталось только прочитать строки вслух, улыбнуться и спеть свою маленькую песенку.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2026-05-24T18:21:27Z</dcterms:created>
  <dcterms:modified xsi:type="dcterms:W3CDTF">2026-05-24T18:21:27Z</dcterms:modified>
</cp:coreProperties>
</file>