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защищают на реке, озере, море, в лодке и на пароме.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уберечься от опасностей на воде и на водном транспорте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воде нельзя полагаться только на удачу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знакомый берег может стать опасным за несколько минут: усиливается течение, поднимается волна, вода холодеет, а силы заканчиваются быстрее, чем кажется. Особенно важно это помнить школьникам, которые часто недооценивают риск.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несчастных случаев на воде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беда начинается там, где купание запрещено, где прыгнули в незнакомую воду или где рядом нет взрослых, которые заметят опасность вовремя.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резко растёт из-за холодной воды, сильного течения, скользкого берега, камней, ям на дне и плохой погоды, когда обычная прогулка быстро становится опасной.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толчками, захватами и шуточными криками о помощи тоже приводят к несчастным случаям: в воде даже короткая потеря равновесия может закончиться бедой.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лодке, катере и пароме опасны бег по палубе, вставание во время движения и отказ от спасательного жилета: одно неловкое движение может привести к падению за борт.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сделать перед тем, как заходить в воду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проверок перед купанием помогает избежать опасных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безопасного места для купания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Оборудованный пляж — лучший ориентир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хорошем пляже есть буйки, щиты с правилами и удобный вход в воду. Рядом обычно дежурят спасатели, поэтому дети могут входить в воду только у берега и в пределах обозначенной зоны.
</a:t>
            </a:r>
            <a:endParaRPr lang="en-US" sz="109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спокойно и понятно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зона выглядит аккуратно: берег виден хорошо, людей немного, а граница купания отмечена разметкой. Именно такой участок удобно показать на изображении, когда дети заходят в воду только с берега.
</a:t>
            </a:r>
            <a:endParaRPr lang="en-US" sz="1167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берег заметен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виден знак запрета, лежат камни или мусор, а рядом ходят лодки и катера, место нельзя считать безопасным. Здесь купание может закончиться травмой, а вода — неожиданно стать глубже у самого берега.
</a:t>
            </a:r>
            <a:endParaRPr lang="en-US" sz="10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вещи помогают защититься от солнца, холода, травм и потери связи.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вещи решают сразу несколько задач: помогают удержаться на воде, не перегреться и быстро связаться со взрослыми.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взять на пляж и на прогулку по воде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безопасному поведению на воде для 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заплывать за буйки, нырять в незнакомом месте и толкать других: в воде такие действия быстро превращаются из игры в опасную ситуацию.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воде для школьников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купайтесь в одиночку и не устраивайте ложных криков о помощи. Если кто-то рядом устал, запутался или потерял ориентацию, взрослый должен узнать об этом сразу.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бега, жары, плотного перекуса или сильной усталости нужен отдых. В воду заходят спокойно, не спеша и не теряя товарищей из виду.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происшествий связана не с самой водой, а с нарушением простых правил безопасности.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безопасности на воде, составленная по типовым причинам происшествий.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причины опасных ситуаций на воде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три главные ошибки — запретные места, отсутствие взрослых и рискованные прыжки, — количество опасных случаев заметно снизится.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 заметны даже издалека: человек молчит, часто хватает воздух, держится на воде с трудом, делает беспорядочные движения руками и будто не двигается вперёд.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заметили такие признаки, нужно сразу звать взрослых и спасателей. Подходить к человеку безопаснее с предметом, который держится на воде, а не вплавь без поддержки.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человеку в воде нужна помощь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человеку, который тонет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действий для безопасной помощи с берега или с борта.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недолгое переохлаждение мешает держаться на воде и быстро добраться до берега.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безопасности на воде и первой помощи при переохлаждении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
</a:t>
            </a:r>
            <a:endParaRPr lang="en-US" sz="5865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холодная вода заметно ослабила движения и повысила риск судорог
</a:t>
            </a:r>
            <a:endParaRPr lang="en-US" sz="15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131" y="12054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62" y="3080520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лодке, катере и пароме
</a:t>
            </a:r>
            <a:endParaRPr lang="en-US" sz="2732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 высадка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Садиться на судно и сходить с него можно только после полной остановки. Спешка у трапа и на сходнях опасна, поэтому нужно ждать команды взрослого или капитана.
</a:t>
            </a:r>
            <a:endParaRPr lang="en-US" sz="114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Спасательный жилет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и тем, кто плохо держится на воде, жилет нужен обязательно. Он помогает удержаться на поверхности, если человек потеряет равновесие или окажется за бортом.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нельзя бегать, толкаться, вставать без необходимости и наклоняться за борт. На палубе важно двигаться медленно и держаться за поручни.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мешать управлению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оборудование, открывать люки и отвлекать человека, который управляет судном. Любое лишнее действие на борту может создать опасную ситуацию для всех пассажиров.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поездки лучше сидеть или стоять устойчиво, не подходить к краю и постоянно следить за обстановкой. Это снижает риск падения при качке и поворотах судна.
</a:t>
            </a:r>
            <a:endParaRPr lang="en-US" sz="11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96342"/>
            <a:ext cx="4228200" cy="1461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человек упал за борт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должен быть быстрым и безопасным: сначала зовут помощь и используют плавающие предметы, а не прыгают в воду без необходимости.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обеспечить поддержку с берега или с борта. Рискованный прыжок в воду может создать вторую жертву и усложнить спасение.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на воде и водном транспорте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 особенно быстро на качающемся судне, где одно неосторожное движение может привести к падению или удару о борт.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безопасности на водном транспорте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риск на водном транспорте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ситуации связаны с потерей равновесия и отсутствием жилета. Чем меньше движения и больше дисциплины, тем безопаснее поездка.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бедствия и способы связи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нужна срочная помощь, в России вызывают 112. Звонить следует сразу, как только возникла опасность, и не откладывать обращение в надежде справиться самому.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сигнала можно использовать громкий крик, свисток, поднятую руку или махание яркой тканью. Эти сигналы заметны издалека и помогают привлечь внимание взрослых или спасателей.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должен быть заряжен и защищён от воды, чтобы связь не прервалась в нужный момент. Лучше заранее знать, где лежит аппарат и как быстро его достать.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звонке важно коротко назвать место происшествия, что случилось и сколько людей нуждаются в помощи. Чёткая информация экономит время и помогает спасателям быстрее приехать.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дыхание и положение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укладывают на бок и проверяют, дышит ли он. Если рядом взрослый, он следит, чтобы дыхательные пути оставались свободными и человек не захлебнулся повторно.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после спасения из воды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согревание и ожидание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снимают мокрую одежду, укрывают сухой тканью или одеялом и дают тёплое питьё только в сознании. При отсутствии дыхания помощь начинают взрослые, умеющие делать сердечно-лёгочную реанимацию.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отдыхать у воды вместе с друзьями безопасно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потеряться, вовремя заметить опасность и не отходить от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170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2556" y="556941"/>
            <a:ext cx="425700" cy="340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256" y="3000196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погода и местность делают воду опаснее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и сильного ветра купание нужно прекращать сразу. Порывы ветра поднимают волну, а молния опасна для людей на открытом берегу и в воде.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волна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волне труднее удерживать равновесие и возвращаться к берегу. Даже уверенный пловец быстрее устает, если постоянно пробирается через воду и брызги.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и водовороты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реке течение может унести человека даже у берега, где вода кажется спокойной. В водоворотах и быстрых струях особенно трудно сохранять направление движения.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Мутная вода, дождь и сумерки мешают заметить ямы, камни и плавающие предметы. В таких условиях легче получить травму или заплыть в опасное место.
</a:t>
            </a:r>
            <a:endParaRPr lang="en-US" sz="1125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дно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и на незнакомом берегу дно может скрывать коряги, стекло, камни и резкие перепады глубины. Прыгать в такую воду особенно опасно.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686362"/>
            <a:ext cx="4821300" cy="22121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вспомнить главные правила перед купанием, прогулкой на берегу или поездкой на водном транспорте.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просты: не уходить один, не рисковать без проверки места и сразу обращаться за помощью при бедствии.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безопасного поведения у воды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безопасному поведению на воде и при ЧС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о месте, взрослых, спасательных средствах и спокойствии, отдых у воды остаётся приятным и безопасным. Эти привычки защищают и на берегу, и на судне.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воде начинается с простых решений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2026-05-20T20:47:45Z</dcterms:created>
  <dcterms:modified xsi:type="dcterms:W3CDTF">2026-05-20T20:47:45Z</dcterms:modified>
</cp:coreProperties>
</file>