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нарушения нервной системы и их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нарушения, причины и важность профилактики у подростков.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— главный регулятор организма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движением, восприятием и эмоциями. Даже малейшие сбои отражаются на учёбе и поведении, затрудняя адаптацию к новым ситуациям.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 и её функции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— мозг и спинной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— это центр обработки и передачи информации. Головной и спинной мозг обеспечивают контроль над телом и координацию движений.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— связь с окружающим миром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состоит из нервов, которые передают сигналы от мозга к мышцам, коже и органам, обеспечивая реакции на внешние раздражители.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частей для эффективной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и ПНС вместе создают сложную сеть, благодаря которой тело быстро реагирует и приспосабливается к изменениям в окружении.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нарушений нервной 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особенности и генетические предрасположенности влияют на уязвимость нервных структур.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 или шеи при падениях и ударах могут вызвать серьёзные повреждения нервных тканей.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Инфекции, такие как менингит и энцефалит, приводят к воспалению оболочек и вещества мозга.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стресс, токсические вещества и неправильное питание истощают нервы и ухудшают их 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и органические нарушения нервной системы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нарушения — без повреждения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4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относят неврозы и расстройства сна, когда нервные клетки работают неправильно, но без структурных изменений. Это обратимые состояния при правильной терапии.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повреждения — серьёзные изменения в мозге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Эпилепсия, инсульты и травмы мозга меняют структуру тканей, влияя на работу нервной системы и требуя комплексного лечения и реабилитации.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Симптомы, указывающие на неполадки в нервной системе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или периодические головные боли и мышечная дрожь могут сигнализировать о нарушениях.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 и онемение конечностей часто свидетельствуют о серьёзных проблемах с нервной проводимостью.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памяти, внимания и резкие перепады настроения являются признаками снижения функций мозга.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утомляемость и снижение успеваемости требуют обращения к специалистам для своевременной диагностики.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распространённости нервных заболеваний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десять лет рост заболеваний нервной системы наблюдается во всех возрастных группах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случаев на 22% подчёркивает необходимость профилактических мер среди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на нервную систему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стресс действует на мозг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стресс вызывает постоянное напряжение нервных клеток и ухудшает качество сна, снижая общую устойчивость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это ведёт к тревожности, ухудшению успеваемости и проблемам в общении с окружающими.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сна в поддержании здоровья нервной 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ухудшает память и внимание, повышая раздражительность и частоту головных болей.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продолжительность сна для подростков — 8–9 часов, что способствует глубокому восстановлению нервной системы.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и качественный сон помогают повысить стрессоустойчивость и предотвратить переутомление.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897063"/>
            <a:ext cx="4486275" cy="18934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здоровой и нарушенной нервной системы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нервной системы влияет на память, внимание, эмоциональное состояние и реакцию, что отражается на повседневной активности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нервной системы снижают когнитивные способности и эмоциональную устойчивость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 нервная система: менингит и энцефалит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слуха и зрения — частые осложнения, но своевременная вакцинация значительно снижает риск развития тяжёлых форм инфекций и помогает защитить нервную систему подростков.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Менингит — воспалительный процесс в оболочках головного и спинного мозга, сопровождающийся лихорадкой и ригидностью мышц шеи, что требует немедленного медицинского вмешательства.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Энцефалит поражает вещество мозга, вызывая нарушение сознания, судороги и параличи, что может привести к серьёзным неврологическим последствиям при отсутствии своевременного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головы: последствия для подростков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Сотрясение мозга часто происходит при спортивных занятиях и падениях у подростков, проявляясь кратковременной потерей памяти и головокружением, требующими внимательного контроля.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обратиться вовремя к врачу, осложнения могут включать хронические головные боли, снижение концентрации и затруднения в обучении, что снижает качество жизни подростка.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влияние на нервную систему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вызывает повреждение нейронных связей, ухудшая память и способность концентрироваться, что отрицательно сказывается на учебе и эмоциональном состоянии подростков.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алкоголя приводит к токсическому воздействию на мозг, замедляя мыслительные процессы и способствуя развитию депрессии и социальной изоляции.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Наркотики нарушают передачу нервных импульсов, вызывая зависимость и резкие перепады настроения, что мешает нормальной социализации и учебной деятельности.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привычки повышают риски развития психических расстройств и снижают адаптивные возможности организма, усугубляя нервное состояние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нарушений: здоровый образ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витаминами группы B, регулярные физические нагрузки и строгое соблюдение режима дня способствуют укреплению нервной системы и поддержанию общего здоровья.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привычек, а также поддержание эмоционального равновесия через отдых и общение способствуют профилактике нервных расстройств у подростков.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привычек, а также поддержание эмоционального равновесия через отдых и общение способствуют профилактике нервных расстройств у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профилактических программ в школах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Обучающие занятия создают условия для формирования навыков саморегуляции и стрессоустойчивости у школьников длительное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педиатров РФ,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профилактические меры эффективно снижают психологические и физиологические симптомы нарушений нервной системы у подростков.
</a:t>
            </a:r>
            <a:endParaRPr lang="en-US" sz="10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поддержки семьи и общества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 родителей и педагогов помогает подросткам чувствовать себя безопаснее и лучше справляться со стрессовыми ситуациями.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общение с друзьями и участие в коллективных мероприятиях способствуют развитию социальной устойчивости и позитивного настроя.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среда формирования уверенности является ключевой в профилактике нервных расстройств и гармоничном развитии личности подростка.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профилактические 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вредных факторов через профилактические меры значительно улучшает здоровье нервной системы и предотвращает развитие расстройств.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риски для нервной системы подростков и эффективные способы их предотвращения для сохранения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педиатров РФ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подозрении на нарушение нервной системы
</a:t>
            </a:r>
            <a:pPr algn="l" indent="0" marL="0">
              <a:lnSpc>
                <a:spcPct val="80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протокол диагностики и лечения нарушений нервной системы у подростков
</a:t>
            </a:r>
            <a:endParaRPr lang="en-US" sz="27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выздоровления: примеры подростков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сотрясения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13 лет успешно прошла курс реабилитации после сотрясения мозга, нормализовала режим сна и внимание. Через два месяца полностью восстановились память и концентрация, что положительно сказалось на учёбе.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зависимости и улучшение самочувствия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12 лет бросил курить благодаря поддержке школьного психолога, что помогло улучшить оценки и снять тревожность. Он начал заниматься плаванием, что повысило его жизненный тонус и эмоциональный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профилактики для здоровья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профилактика и ответственное отношение к здоровью позволяют сохранить нервную систему и обеспечивают успешное обучение, развитие и социальную адаптацию у подростков.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2026-05-09T00:03:26Z</dcterms:created>
  <dcterms:modified xsi:type="dcterms:W3CDTF">2026-05-09T00:03:26Z</dcterms:modified>
</cp:coreProperties>
</file>