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рыбное хозяйство как часть природопользования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ресурсы природы требуют знаний, меры и ответственности.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рыбное хозяйство развиваются там, где есть леса, водоёмы и подходящий климат. В России огромная территория создаёт разные условия для промысла и делает тему особенно значимой для географии страны.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166" y="1536224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8158" y="2202215"/>
            <a:ext cx="334425" cy="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00373"/>
            <a:ext cx="357600" cy="3178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66349"/>
            <a:ext cx="357600" cy="31786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32326"/>
            <a:ext cx="357600" cy="317867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зависят охота и рыбное хозяйство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Лесистость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охоты важны большие лесные массивы и укрытия для животных. В густых лесах легче сохраняются кормовая база, места отдыха и безопасные участки для размножения зверей и птиц.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сезонность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условия влияют на поведение животных и сроки промысла. Зимой, весной и осенью меняются пути миграции, доступность кормов и безопасность передвижения людей по угодьям.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водоёма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рыбного хозяйства особенно важны температура воды, течение, глубина и содержание кислорода. Чистый и богатый кормом водоём создаёт лучшие условия для жизни и роста рыбы.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подъезды, причалы, склады и транспорт помогают вести промысел и перевозить продукцию. Без таких условий добыча и выращивание рыбы становятся сложнее и дороже.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сильнее роль моря, рек и холодостойких видов, а в южных чаще развиваются прудовое рыбоводство и любительская рыбалка, особенно в тёплый сезон.
</a:t>
            </a:r>
            <a:endParaRPr lang="en-US" sz="7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рыбного хозяйства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дополняют друг друга: добыча, выращивание и охрана обеспечивают и питание людей, и сохранение запасов.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играет промышленный вылов, но без аквакультуры и охраны водоёмов устойчивое развитие невозможно.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Охота: объекты добычи и природные зоны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таёжных районах охота связана с лосем, белкой, соболем и глухарём. Здесь важны большие леса, кормовые угодья и спокойные участки, где животные могут жить и размножаться.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лесостепи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лесостепи чаще встречаются кабан, косуля и заяц. Открытые пространства чередуются с лесными участками, поэтому здесь особенно заметно влияние сезонности, кормовой базы и охотничьей нагрузки.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Водоплавающая дичь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 и гуси связаны с озёрами, болотами и речными поймами. Для них особенно важны водоёмы, где есть места кормёжки, отдыха и безопасного гнездования.
</a:t>
            </a:r>
            <a:endParaRPr lang="en-US" sz="817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животных всегда зависит от времени года и численности популяции. Охота не должна мешать размножению и выращиванию молодняка, иначе природные ресурсы быстро сокращаются.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Охотничьи угодья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Ландшафт, где ведётся охота, влияет на выбор способов добычи и на встречаемость видов. Чем богаче природа и устойчивее экосистемы, тем разнообразнее охотничьи ресурсы.
</a:t>
            </a:r>
            <a:endParaRPr lang="en-US" sz="8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Сезоны, нормы и правила добычи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правила охоты зависят от вида животного, природной зоны и времени года.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допустима только в разрешённые сроки и при наличии документов; особенно важно не нарушать периоды размножения и выращивания молодняка.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правила охоты и нормы использования охотничьих ресурсов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законной охоты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требованиях к законной охоте и правилах обращения с охотничьими ресурсами.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ответственность охотника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идентификация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Стрелять можно только по хорошо различимой цели. Если вид животного не определён, выстрел недопустим: ошибка может навредить редкому виду или другому человеку.
</a:t>
            </a:r>
            <a:endParaRPr lang="en-US" sz="939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разрешена только при наличии документов и в пределах установленного участка. Нарушение правил ведёт к штрафам, аннулированию разрешений и вреду для природы.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оружия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на охоту нужно убедиться, что оружие исправно и безопасно в обращении. Небрежность может привести к травмам людей, животных и самого охотника.
</a:t>
            </a:r>
            <a:endParaRPr lang="en-US" sz="972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охотник не берёт больше, чем разрешено. Контроль количества добычи помогает сохранять численность животных и поддерживать природное равновесие в угодьях.
</a:t>
            </a:r>
            <a:endParaRPr lang="en-US" sz="8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200" y="1836358"/>
            <a:ext cx="414600" cy="368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3674" y="1854785"/>
            <a:ext cx="414600" cy="331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2125" y="1813325"/>
            <a:ext cx="414600" cy="414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рыборазведение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35194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рыболовство ведётся в морях, крупных реках и озёрах. Оно даёт значительную часть пищевой продукции и требует строгого соблюдения правил, чтобы не истощать запасы.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43667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Рыборазведение связано с выращиванием мальков и товарной рыбы в прудах, садках и бассейнах. Такой способ помогает получать продукцию более предсказуемо и снижает нагрузку на водоёмы.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52118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хозяйствах разводят карпа, сазана, форель, белого амура, толстолобика и другие виды. Выбор зависит от климата, температуры воды, кормовой базы и качества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ловли рыбы и их применение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снасти зависит не только от цели ловли, но и от места: река, озеро или море требуют разных подходов.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доступными и понятными для школьников остаются удочка и спиннинг, а более сложные снасти чаще используют в промысле.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аквакультура помогает получать рыбу без лишней нагрузки на природу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Пруд, где рыба растёт под наблюдением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прудовом хозяйстве мальков выращивают в спокойной воде, где можно контролировать питание и условия жизни. Работники следят за температурой, уровнем кислорода и чистотой воды, чтобы рыба росла равномерно. Такой способ помогает получать продукцию без постоянного давления на дикие запасы.
</a:t>
            </a:r>
            <a:endParaRPr lang="en-US" sz="748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Садки и бассейны: точный уход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садках и бассейнах рыбу содержат в более тесных условиях, поэтому особенно важны кормление и контроль за здоровьем. Здесь легко заметить изменения в поведении, вовремя убрать слабых особей и предотвратить болезни. На изображении хорошо видны кормление и сбор товарной рыбы.
</a:t>
            </a:r>
            <a:endParaRPr lang="en-US" sz="78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молоди до товарной продукции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 включает не только выращивание, но и сортировку рыбы по возрасту и размеру. Часть молоди оставляют для дальнейшего роста, а часть отправляют на продажу. Благодаря этому хозяйство может планировать работу на весь год и обеспечивать стабильный объём продукции.
</a:t>
            </a:r>
            <a:endParaRPr lang="en-US" sz="8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359043"/>
            <a:ext cx="4122000" cy="7031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рыбное хозяйство: что общего и чем они отличаются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используются живые природные ресурсы и какие условия важны для каждой отрасли.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отрасли зависят от природы и правил пользования ресурсами, но охота связана с сушей, а рыбное хозяйство — с водоёмами.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географии; обобщение учебных сведений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 природы берут больше, чем она успевает возобновить, популяции животных и рыбы становятся слабее. Это особенно опасно для редких видов, которым нужно много времени для восстановления.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добыча быстро сокращает природные запасы и мешает их восстановлению.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охране природы и рациональному природопользованию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 охотничьи и рыбные ресурсы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мер по учёту, охране и восстановлению природных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отраслей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рыболовство особенно важны для удалённых районов, где они поддерживают не только добычу, но и хранение, транспорт и продажу продукции.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связан с пищей и рабочими местами, а дополнительные эффекты дают переработка и обслуживание местного рынка.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урока; качественная сравнительная оценка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 охоте и рыбном хозяйстве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140529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Ихтиолог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специалист изучает рыб и водные экосистемы, помогает понимать, где рыба размножается лучше, как меняется её численность и что угрожает запасам.
</a:t>
            </a:r>
            <a:endParaRPr lang="en-US" sz="1144" dirty="0"/>
          </a:p>
        </p:txBody>
      </p:sp>
      <p:sp>
        <p:nvSpPr>
          <p:cNvPr id="12" name="Text 3"/>
          <p:cNvSpPr txBox="1"/>
          <p:nvPr/>
        </p:nvSpPr>
        <p:spPr>
          <a:xfrm>
            <a:off x="3825702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Рыбовод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Рыбовод выращивает мальков и товарную рыбу, следит за кормлением, качеством воды и здоровьем животных, чтобы хозяйство работало стабильно и без потерь.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5510881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Инспектор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Инспектор проверяет соблюдение правил, помогает выявлять нарушения и защищает ресурсы от браконьерства, слишком большой добычи и других опасных действий.
</a:t>
            </a:r>
            <a:endParaRPr lang="en-US" sz="1098" dirty="0"/>
          </a:p>
        </p:txBody>
      </p:sp>
      <p:sp>
        <p:nvSpPr>
          <p:cNvPr id="14" name="Text 5"/>
          <p:cNvSpPr txBox="1"/>
          <p:nvPr/>
        </p:nvSpPr>
        <p:spPr>
          <a:xfrm>
            <a:off x="7196053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 переработки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принимает сырьё, сортирует продукцию, готовит её к хранению и продаже. От его работы зависит, чтобы добыча не пропадала и дошла до потребителя.
</a:t>
            </a:r>
            <a:endParaRPr lang="en-US" sz="1055" dirty="0"/>
          </a:p>
        </p:txBody>
      </p:sp>
      <p:sp>
        <p:nvSpPr>
          <p:cNvPr id="15" name="Text 6"/>
          <p:cNvSpPr txBox="1"/>
          <p:nvPr/>
        </p:nvSpPr>
        <p:spPr>
          <a:xfrm>
            <a:off x="455350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Егерь и охотовед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следят за состоянием угодий, охраняют животных, помогают учитывать численность видов и организуют правила поведения людей на природных территориях.
</a:t>
            </a:r>
            <a:endParaRPr lang="en-US" sz="11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 помогают считать и сохранять ресурсы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дикой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Фотоловушки, дроны и спутниковые снимки помогают видеть животных в труднодоступных местах. Благодаря этому можно точнее оценивать численность и замечать изменения в среде.
</a:t>
            </a:r>
            <a:endParaRPr lang="en-US" sz="927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на фермах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рыбных хозяйствах используют автоматические кормушки и датчики температуры. Они помогают кормить рыбу вовремя и поддерживать условия, подходящие для роста.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аэрации и приборы для анализа воды предупреждают нехватку кислорода и ухудшение среды. Это снижает потери и помогает вовремя принимать меры.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учёт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базы данных собирают сведения о популяциях, вылове и состоянии угодий. Такие записи упрощают планирование, контроль и защиту ресурсов.
</a:t>
            </a:r>
            <a:endParaRPr lang="en-US" sz="10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способы их решения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угрозы мешают охоте и рыбному хозяйству и какие меры помогают сохранить ресурсы.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меры — контроль, восстановление среды и просвещение людей; только вместе они дают устойчивый результат.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географии и охране природы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развиваются охота и рыболовство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тундре, тайге и на морских побережьях эти занятия долго были частью повседневной жизни людей: они помогали получать пищу и сырьё там, где природные условия особенно суровы.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зоны промысла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рыболовство сосредоточено на шельфе, у крупных рек и в холодных и умеренных водах, где много рыбы и морепродуктов. Здесь особенно важны строгие правила добычи.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сохраняют Дальний Восток, Север, бассейны крупных рек и озёрные районы. Развитие отраслей зависит от климата, транспортной доступности и бережного использования ресурсов.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использование — условие будущего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рыбное хозяйство дают людям пищу, работу и доход, но только при разумном использовании ресурсов. Сохранить их помогают законы, наука, аквакультура и ответственное отношение к природе.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2026-06-02T19:59:16Z</dcterms:created>
  <dcterms:modified xsi:type="dcterms:W3CDTF">2026-06-02T19:59:16Z</dcterms:modified>
</cp:coreProperties>
</file>