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Литосферные плиты и современный рельеф Земли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движется земная кора и почему меняется рельеф?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планеты работают и внешние, и внутренние силы. Движение литосферных плит вызывает землетрясения, вулканы, горы и глубоководные желоба, меняя Землю на протяжении миллионов лет.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Земли формируют не только вода и ветер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25900"/>
            <a:ext cx="368100" cy="32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95575"/>
            <a:ext cx="368100" cy="32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95575"/>
            <a:ext cx="368100" cy="32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20425" y="1298100"/>
            <a:ext cx="191400" cy="38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литосферы
</a:t>
            </a:r>
            <a:endParaRPr lang="en-US" sz="2399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литосферы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включает земную кору и верхнюю часть мантии. Вместе они образуют твёрдую оболочку Земли, которая расколота на отдельные крупные и мелкие плиты.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Астеносфера снизу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литосферой находится астеносфера — более пластичный слой мантии. Именно по нему плиты могут медленно скользить, не расплавляясь и не разрушаясь сразу.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Плиты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разделена на несколько крупных плит и множество более мелких. Их движение очень медленное, но именно оно создаёт самые заметные формы рельефа на планете.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толщина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литосферы неодинакова: в среднем она составляет от 50 до 250 километров. Под океанами и материками её строение и мощность заметно различаются.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плит и их движения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Плиты удаляются друг от друга, а из глубины поднимается магма. Она застывает и образует новую земную кору, особенно на дне океанов.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Расходящиеся границы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Плиты сближаются, и одна из них может погружаться под другую. В таких зонах появляются горы, островные дуги и глубоководные желоба.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Сходящиеся границы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Плиты трутся и смещаются в стороны вдоль разлома. Из-за этого накапливается напряжение, которое часто разряжается сильными землетрясениями.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Сдвиговые границы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границ по-разному изменяют поверхность Земли. Именно здесь сосредоточены главные зоны рельефообразования и многие опасные природные явления.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несколько сантиметров в год кажутся малостью, но за миллионы лет они дают огромные перемещения материков и океанического дна.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скорость у Тихоокеанской плиты, а самые медленные движения — у Евразийской. Разница в темпах заметно влияет на рельеф.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 учебного материала: Тихоокеанская плита 7–11 см/год, Африканская 2–3 см/год, Евразийская 1–2 см/год.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Скорости движения литосферных плит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994" y="1026325"/>
            <a:ext cx="2762313" cy="369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плит и землетрясения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срыв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какой-то момент породы не выдерживают, и плиты смещаются скачком. Именно этот внезапный рывок вызывает землетрясение и распространяет сейсмические волны.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напряжения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плиты движутся, их края могут зацепляться друг за друга. Пока движение сдерживается, в породах накапливается напряжение, словно в сжатой пружине.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Тихоокеанское кольцо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Тихого океана протянулся пояс частых землетрясений и вулканов. Его называют Тихоокеанским огненным кольцом, потому что здесь тектонические процессы особенно активны.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зоны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толчки обычно связаны с границами плит, особенно с зонами субдукции и крупными разломами. Там земная кора испытывает наибольшие нагрузки.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плит и образование гор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40804" y="1984763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сталкиваются две материковые плиты, кора не уходит в глубину, а сминается. Слои пород смещаются, складываются и начинают подниматься вверх.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140800" y="178541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 коры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140804" y="4097875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Плиты продолжают медленно перемещаться и сегодня. Поэтому горы не только разрушаются внешними силами, но и одновременно растут благодаря внутренним процессам Земли.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1140800" y="3898525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не останавливается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1140804" y="339350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горам относятся Гималаи, Альпы и Кавказ. Эти районы показывают, что горообразование — не событие прошлого, а продолжающийся процесс.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1140800" y="319415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 карте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140804" y="268913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формируются огромные горные пояса с высокими вершинами и глубокими долинами. Чем дольше продолжается столкновение, тем сильнее вырастает и утолщается земная кора.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1140800" y="248978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горных систем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615" y="2477750"/>
            <a:ext cx="439587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основные формы рельефа связаны с определёнными типами границ литосферных плит.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формы рельефа возникают там, где плиты движутся особенно активно: расходятся, сталкиваются или одна погружается под другую.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тектонике плит и примерам рельефа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формы рельефа и их связь с плитами
</a:t>
            </a:r>
            <a:endParaRPr lang="en-US" sz="254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Трещина, которая растёт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плиты расходятся, земная кора растягивается и начинает трескаться. На поверхности появляются вытянутые рифтовые долины, а по краям могут подниматься горные уступы. Такие зоны напоминают огромную рану на теле планеты, которая продолжает расширяться.
</a:t>
            </a:r>
            <a:endParaRPr lang="en-US" sz="956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 поднимается вверх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разломы из глубины поднимается горячая магма. Она заполняет пустоты, остывает и застывает, превращаясь в новую океаническую кору. Так дно океана постепенно обновляется, а рельеф становится выше и неровнее.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Исландия и Восточная Африка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 рифта можно увидеть в Исландии и Восточно-Африканском рифте. В этих районах расхождение плит связано с вулканами, трещинами и озёрами, поэтому они особенно наглядно показывают, как рождается новая кора.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Рифтовые зоны и рождение новой коры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границах плит один процесс может приводить сразу к нескольким явлениям: от разломов до подъёма гор и извержений.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доля приходится на процессы у границ плит. Это подтверждает, что именно там сосредоточены главные изменения рельефа Земли.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презентации на основе учебного содержания о тектонике плит.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результаты движения плит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463" y="1652950"/>
            <a:ext cx="320175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5606" y="1652950"/>
            <a:ext cx="373538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6700" y="1652950"/>
            <a:ext cx="426900" cy="4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3450" y="1671733"/>
            <a:ext cx="438000" cy="3893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Погружение плиты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Субдукция начинается там, где одна литосферная плита опускается под другую. Чаще всего более тяжёлая океаническая плита уходит вниз, потому что она плотнее и холоднее соседней.
</a:t>
            </a:r>
            <a:endParaRPr lang="en-US" sz="1285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магмы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глубине породы нагреваются и частично плавятся. Образуется магма, которая легче окружающих пород и поэтому стремится подняться по трещинам к поверхности.
</a:t>
            </a:r>
            <a:endParaRPr lang="en-US" sz="1280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Цепочки вулканов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магма прорывается наружу не в одной точке, а вдоль зоны субдукции, возникает цепь вулканов. Так формируются вулканические дуги, вытянутые дугой вдоль края плиты.
</a:t>
            </a:r>
            <a:endParaRPr lang="en-US" sz="1205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Субдукция создаёт яркие природные пояса: Анды вдоль западного берега Южной Америки, островную дугу Японии и Алеутские острова на севере Тихого океана.
</a:t>
            </a:r>
            <a:endParaRPr lang="en-US" sz="1291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Субдукция и вулканические дуги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плиты создают рельеф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тектоническое движение приводит к деформации земной коры и появлению крупных форм рельефа.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Сдвиговые разломы и линейные формы рельефа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5260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сдвиге две плиты движутся вдоль границы в разные стороны. Земная кора не раздвигается и не погружается, а как бы срезается, поэтому линия разлома становится очень заметной.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5260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Горизонтальное смещение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96672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таких разломов могут смещаться русла рек, дороги, берега и долины. Иногда одна часть земной поверхности оказывается заметно сдвинутой относительно другой всего за несколько сильных толчков.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96672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 поверхности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080464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Сдвиговые движения часто образуют вытянутые понижения, уступы, узкие котловины и прямолинейные долины. Эти формы тянутся на большие расстояния и хорошо видны даже на карте.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080464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рельеф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719458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Разлом Сан-Андреас в Калифорнии — один из самых известных сдвиговых разломов. Он показывает, как горизонтальное движение плит может менять рельеф и создавать зону постоянной сейсмической опасности.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719458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Сан-Андреас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как результат тектоники плит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активных вулканов связано с границами плит, где трещины и напряжение в земной коре помогают магме подниматься к поверхности и выходить наружу.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как зоны риска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извержения образуются вулканические конусы, лавовые потоки и иногда обширные лавовые плато. Эти формы напрямую зависят от состава магмы и характера её выхода.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создаёт извержение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много вулканов сосредоточено в Тихоокеанском огненном кольце. Здесь активные зоны тянутся вдоль окраин океана и совпадают с границами нескольких крупных плит.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Тихоокеанское кольцо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вулканизм связан с субдукцией, вулканы нередко выстраиваются дугой. Такие цепочки хорошо показывают, как движение плит задаёт не только место, но и форму рельефа.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дуги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показаны самые активные пояса Земли. Они совпадают с длинными зонами границ плит, где чаще всего происходят землетрясения, извержения и поднятие горных цепей.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активность тянется полосами, а не распределяется равномерно. Это подтверждает прямую связь крупных форм рельефа с границами литосферных плит.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 тектоническим поясам; относительная оценка по материалам школьного курса географии.
</a:t>
            </a:r>
            <a:endParaRPr lang="en-US" sz="972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сосредоточены главные процессы рельефообразования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05450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25900"/>
            <a:ext cx="368100" cy="32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 океаны как результат движения плит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материков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не стоят на месте: они медленно перемещаются вместе с плитами. За очень большие промежутки времени это меняет очертания берегов и положение целых континентов.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суперконтиненты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прошлом на Земле существовали огромные материковые массивы, которые затем распались. Их движение помогло сформировать современные материки и океаны в привычном нам виде.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Меняющиеся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плит меняет не только сушу, но и линии побережий. Поэтому карта Земли в далёком прошлом выглядела иначе, чем сегодня, и будет меняться дальше.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открываются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плиты расходятся, между ними образуется новая океаническая кора. Так со временем возникают океанические бассейны, а прежние участки суши отдаляются друг от 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779154"/>
            <a:ext cx="4332300" cy="20578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разные тектонические процессы создают разные формы рельефа.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движение плит не бывает: разные границы создают разные результаты — от высоких гор до рифтов и вулканических поясов.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учебная таблица по тектонике плит и рельефу Земли.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современных рельефных объектов и их происхождение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выветривания и внешних сил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166111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ветер, лёд и перепады температуры постепенно разрушают горные породы. Даже прочные массивы со временем трескаются, крошатся и теряют острые очертания.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1166111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пород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76736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Обломки пород уносятся реками, ветром, морскими волнами и ледниками. Переносимый материал откладывается в новых местах и формирует слои осадков, равнины и береговые накопления.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076736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материала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166111" y="34822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силы не создают крупные горные системы, но заметно изменяют их вид. Они уменьшают высоту склонов, расширяют долины и делают рельеф более ровным.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1166111" y="32073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Сглаживание поверхности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076736" y="34822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рельеф — это результат взаимодействия внутренних и внешних сил. Плиты создают крупные формы, а выветривание, вода и лёд постоянно перерабатывают их поверхность.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5076736" y="32073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процессов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GPS и других спутниковых систем учёные определяют положение пунктов на Земле и замечают их смещение с очень высокой точностью.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опасных зон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данные используют для оценки риска землетрясений, вулканических извержений и оползней. Так создают более точные карты опасных районов.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мониторинг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ведутся регулярно, поэтому можно видеть не только направление движения плит, но и скорость, а также участки накопления напряжения.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учёные наблюдают за движением плит сегодня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Земли меняется постоянно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Литосферные плиты создают горы, хребты, разломы и вулканы, а внешние силы постепенно их перерабатывают. Поэтому современный рельеф Земли остаётся живым и непрерывно меняющимся.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2026-06-02T13:05:40Z</dcterms:created>
  <dcterms:modified xsi:type="dcterms:W3CDTF">2026-06-02T13:05:40Z</dcterms:modified>
</cp:coreProperties>
</file>