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народы Америки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континенту от Арктики до Патагонии.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как континент встреч и перемен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стала землёй большого разнообразия: здесь жили древние цивилизации, затем пришли европейцы, африканцы и переселенцы из Азии. География континента тоже сильно повлияла на расселение людей и их занятия.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Америки: основные части континента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Канада, США и Мексика — крупнейшие и наиболее известные страны северной части континента. Именно здесь сосредоточены большие города, развитая промышленность и важные транспортные пути.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узкая перемычка между двумя частями материка. Небольшие государства региона соединяют Северную и Южную Америку и отличаются близостью к морям, вулканами и богатым культурным наследием.
</a:t>
            </a:r>
            <a:endParaRPr lang="en-US" sz="947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часть материка включает Бразилию, Аргентину, Перу, Чили и другие страны. Здесь сочетаются огромные равнины, высокие горы и влажные леса, влияющие на жизнь населения.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и Анды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 тянутся вдоль западной окраины Америки и сильно влияют на климат и расселение людей. В высокогорьях условия сложнее, чем на равнинах и побережьях.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и Тихий океаны, а также Карибское море определяют торговые пути, рыболовство и климат прибрежных районов. Поэтому многие крупные поселения исторически возникали у воды.
</a:t>
            </a:r>
            <a:endParaRPr lang="en-US" sz="10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Америки по численности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населённые страны формируют основные центры расселения, экономики и культуры континента.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неравномерно: большая часть жителей сосредоточена в нескольких крупных государствах.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населения, 2024: ООН и национальные статистические службы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цивилизаций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Майя, ацтеки и инки создали города, храмы и системы земледелия задолго до прихода европейцев. Их знания о природе и календарях до сих пор изучают историки и археологи. Каменные руины и ступенчатые пирамиды напоминают о высокой культуре древней Америки.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традиции народов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Кечуа, аймара, гуарани, навахо, инуиты и многие другие народы сохраняют языки, песни, узоры и обычаи предков. Эти традиции видны в одежде, ремёслах и праздниках. Во многих местах они остаются важной частью современной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можно увидеть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памятники, старинные поселения и предметы быта помогают представить, как жили коренные народы. Традиционные орнаменты и скульптуры часто встречаются в музеях и на улицах городов. Они показывают, что история Америки началась задолго до колонизации.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Америки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народов Америки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распространённые языки и основные страны их употребления.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языки преобладают, но языки коренных народов сохраняют важное культурное значение и используются в ряде стран.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странам Америки на основе школьных географических карт и языковой статистики стран
</a:t>
            </a:r>
            <a:endParaRPr lang="en-US" sz="7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3010" y="1914509"/>
            <a:ext cx="741384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 как страны иммиграции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Канаду в разное время переезжали люди из Европы, Африки, Азии и Латинской Америки. Поэтому население этих стран очень неоднородно по происхождению и традициям.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Города-центры разнообразия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особенно заметны национальные кварталы, храмы, магазины и праздники разных общин. Городская среда помогает сохранять культурные особенности и одновременно объединяет людей.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среда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официальными языками являются английский и французский. В США основным остаётся английский, но в повседневной жизни широко слышны и другие языки.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 границ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сделала обе страны частью большого культурного пространства Америки. В их кухне, музыке и школьной жизни заметны традиции многих народов мира.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формировалось население Америки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заселения континента: от древних переселений до современных миграций.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и страны Центральной Америки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 — крупнейшая по численности населения испаноязычная страна Северной Америки. В её культуре сочетаются современные города, старинные традиции и заметное наследие древних народов.
</a:t>
            </a:r>
            <a:endParaRPr lang="en-US" sz="1014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перешейка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Центральной Америке относятся Гватемала, Белиз, Гондурас, Сальвадор, Никарагуа, Коста-Рика и Панама. Эти страны тянутся узкой полосой между двумя частями материка.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майя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государствах региона до сих пор сильны традиции майя и других коренных народов. Это видно в языках, праздниках, узорах одежды и местных ремёслах.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побережий и в долинах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чаще всего сосредоточено в долинах, у моря и в крупных городах. Там удобнее развивать торговлю, сельское хозяйство и ремесленное производство.
</a:t>
            </a:r>
            <a:endParaRPr lang="en-US" sz="10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языки Америки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континента отражает историю колонизации, переселений и сохранения местных традиций.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 английский заметно преобладают, но коренные языки остаются важной частью культурного наследия Америки.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странам распространения языков, 2024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где переплелись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 объединяет десятки островов, и у каждого своя история. Здесь соседствуют Куба, Гаити, Доминиканская Республика, Ямайка, Тринидад и Тобаго. На улицах портовых городов, рынках и набережных особенно заметно смешение африканских, европейских и местных традиций.
</a:t>
            </a:r>
            <a:endParaRPr lang="en-US" sz="8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Карибы известны карнавалами, музыкой и яркими костюмами. Праздничные шествия проходят под ритмы барабанов, а рядом видны морские порты, паромы и лодки. Такой пейзаж хорошо передает жизнь островов, где море всегда рядом с людьми и их культурой.
</a:t>
            </a:r>
            <a:endParaRPr lang="en-US" sz="94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повседневный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Карибского бассейна народная музыка и танцы являются частью повседневной жизни. Они звучат на семейных праздниках, в школах и на городских площадях. Именно поэтому этот регион часто воспринимают как место, где культура особенно живая, открытая и праздничная.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страны и островные культуры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 связано с размерами страны, развитием городов и сильным притоком людей в прибрежные районы. Эти условия помогли Бразилии стать главным центром региона.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2023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 млн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Бразилии, и это делает ее самым населённым государством Южной Америки.
</a:t>
            </a:r>
            <a:endParaRPr lang="en-US" sz="1833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стран Южной Америки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крупнейшими странами Южной Америки по площади, населению, столицам и языкам.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странах, кроме Бразилии, главным языком является испанский. Бразилия выделяется и по языку, и по масштабам территории и населения.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Data, National statistical offices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21290"/>
            <a:ext cx="462733" cy="37018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жизнь в высокогорье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протянулись вдоль западного края Южной Америки и создали особые условия жизни. Высота, холодные ночи и разреженный воздух заставили людей приспосабливать жилье, одежду и хозяйство к горному климату.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на террасах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жители строили террасы на склонах, чтобы выращивать картофель, кукурузу и другие культуры. Такой способ помогал удерживать влагу и использовать даже крутые склоны для земледелия.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высокогорья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Перу, Боливии и Эквадоре живут крупные общины кечуа и аймара. Их традиции заметны в одежде, языке, ремеслах и праздниках, которые сохраняют связь с древней историей Анд.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народы тропического леса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Огромный лесной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занимает обширную часть бассейна Амазонки и включает крупнейший тропический лес мира. Здесь много рек, влажный климат и богатая природа, которая влияет на образ жизни местных жителей.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Жизнь у реки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народов Амазонии реки являются главными дорогами и источником пищи. Люди занимаются рыболовством, охотой и сбором растений, а также используют лодки для передвижения между поселениями.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Разнообразие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регионе встречаются тысячи видов растений и животных. Такое природное богатство делает Амазонию особенно важной для всей планеты, потому что лес помогает поддерживать климат и сохранять живые экосистемы.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Хрупкое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нуждается в бережном отношении, так как вырубка лесов и пожары могут быстро нарушить природный баланс. Сохранение региона важно и для его жителей, и для всего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стран Америки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притягивают людей работой, транспортом, учебой и культурной жизнью, поэтому урбанизация в регионе продолжает расти.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показанных странах городское население преобладает. Самая высокая доля — в Аргентине, а самые большие города становятся главными центрами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Америке складывалось культурное разнообразие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слои населения и культуры сформировали современные общества Америки.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Америки в повседневной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карнавалы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Бразилии и странах Карибского бассейна карнавалы стали важной частью городской культуры. Они объединяют музыку, танцы, костюмы и уличные шествия, которые знают и дети, и взрослые.
</a:t>
            </a:r>
            <a:endParaRPr lang="en-US" sz="1043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виды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бейсбол и баскетбол популярны во многих странах континента. Эти игры собирают большие стадионы, школьные команды и семейных болельщиков, а спортивные победы часто становятся поводом для праздника.
</a:t>
            </a:r>
            <a:endParaRPr lang="en-US" sz="906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люди гордятся местными блюдами, которые отражают историю региона. Тако в Мексике, фейжоада в Бразилии и кленовый сироп в Канаде стали узнаваемыми символами своих стран.
</a:t>
            </a:r>
            <a:endParaRPr lang="en-US" sz="1008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Сальса, джаз и другие музыкальные направления показывают, как в Америке переплелись разные культурные традиции. Музыка звучит на улицах, в школах, на праздниках и в семейных встречах.
</a:t>
            </a:r>
            <a:endParaRPr lang="en-US" sz="1070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усиливают культурный обмен между людьми разных происхождений. В них рядом существуют разные языки, кухни и обычаи, поэтому повседневная культура Америки особенно разнообразна и ярка.
</a:t>
            </a:r>
            <a:endParaRPr lang="en-US" sz="9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народы Америки по регионам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четыре главных региона Америки по странам, языкам, народам и особенностям расселения.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отличается крупнейшими государствами, Центральная Америка — сильным наследием древних цивилизаций, Карибы — смешанной островной культурой, а Южная Америка — природным и языковым разнообразием.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UN data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 — континент разнообразия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объединяет древние цивилизации, большие государства и множество народов. История, природа и миграции сделали континент очень разным, но именно это разнообразие и создает его общую силу и яркость.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2026-06-02T06:37:00Z</dcterms:created>
  <dcterms:modified xsi:type="dcterms:W3CDTF">2026-06-02T06:37:00Z</dcterms:modified>
</cp:coreProperties>
</file>