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Маршак. «Сентябрь»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тихо: в природе и в школьном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— мастер простых и точных стихов
</a:t>
            </a:r>
            <a:endParaRPr lang="en-US" sz="276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писал для детей и взрослых. Его стихи легко читать и запоминать: в них звучный ритм, ясные слова и точные наблюдения о природе, школе 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 первый месяц осени: природа меняется, воздух становится прохладнее, а летнее тепло постепенно уходит.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соединяет тихую красоту сентября с началом учебного года, поэтому в стихотворении рядом звучат осень и школа.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привычные осенние признаки превращают обычный день в начало нового и интересного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в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солнце светит мягче, а дни становятся короче. Утром и вечером уже чувствуется свежесть, и природа медленно готовится к осени.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начинают желтеть и краснеть, ветер становится легче и прохладнее. Для иллюстрации подойдёт парк или школьный двор с золотыми деревьями и падающими листьями.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начала осени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сентябре чаще бывает прохладно, чем летом. Руки хочется спрятать в карманы, а небо кажется выше и спокойнее.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приходят первые дождливые дни. По дорожкам шуршат листья, и у осени появляется свой тихий, узнаваемый голос.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облака, влажный воздух и лёгкий ветер сразу подсказывают: начался первый месяц осени, а значит, пора смотреть внимательнее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и школа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начинается с 1 сентября, когда школьный двор наполняется звонком, улыбками и немного торопливыми шагами учеников.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классом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летних каникул особенно приятно увидеть одноклассников и учителя. В классе снова становится шумно, дружно и по-деловому.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появляются новые учебники, тетради и темы. Для школьников сентябрь — старт большого пути к открытиям и успехам.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 на год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Маршака сентябрь звучит как начало важного дела. Он настраивает на порядок, любопытство и готовность учиться каждый день.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коротко и понятно, поэтому даже младшим школьникам легко следить за строками и не терять мысль.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слышны ритм и рифма: они делают текст звучным, как короткую песенку про осень и школу.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простые, но точные: листья, дождь, прохлада, сентябрь, школа. Из таких деталей складывается ясная картина месяца.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знакомы каждому ребёнку, поэтому стихотворение легко представить, прочитать вслух и запомнить почти с первого 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сентября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на деревьях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осени зелёные кроны постепенно меняются. Листья становятся жёлтыми, а затем золотыми, и деревья будто загораются мягким светом. Такая сцена особенно красива в школьном дворе или в тихом парке.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краски листопада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Оранжевые и красные листья создают ощущение праздника, хотя осень уже идёт своим спокойным шагом. Когда они падают на землю, дорожки выглядят как яркий ковёр после лёгкого ветра.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 и 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осенним пейзажем часто появляется спокойное серое небо. На его фоне особенно заметны деревья, ещё хранящие зелёные листья, и становится ясно, что лето уже отступило.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мягко. В нём нет резких событий, зато есть ощущение тихого перехода от лета к осени.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остаётся светлым: осень показана не грустной, а красивой, чистой и даже чуть торжественной, как первый школьный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оставляет тёплое чувство: хочется смотреть на листья, слушать ветер и замечать, как природа меняется прямо на глазах.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запоминается стихотворение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легко читать и повторять. Ритм помогает не сбиться и быстро уловить общий смысл.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знакомые признаки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дождь, прохлада и ветер сразу вызывают яркий образ сентября. Такие детали ребёнок легко узнаёт в жизни.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связь со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напоминает о первом звонке, тетрадях и встрече с классом. Поэтому стихотворение хорошо запоминается вместе с личными впечатлениями.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сентябре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наблюдениям, которые поэт передаёт через осенние приметы и школьное начало.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66948"/>
            <a:ext cx="629100" cy="503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наблюдений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дети внимательнее смотрят на небо, ветер и температуру утром. Стихотворение помогает связывать слова о погоде с тем, что происходит за окном каждый день.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перемены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образы подсказывают, как меняются деревья, листья и дорожки в парке. Ребёнок учится замечать не только яркие краски, но и тихие признаки наступающей осени.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 делать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сопоставлять лето и осень, находить различия и объяснять их простыми словами. Так художественное слово становится настоящей подсказкой для наблюдений вокруг себя.
</a:t>
            </a:r>
            <a:endParaRPr lang="en-US" sz="11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кружатся над дорожкой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парке листья медленно срываются с веток и кружатся в воздухе, будто маленькие лодочки. Потом они тихо ложатся на землю, и дорожка становится золотой и рыжей, как осенний ковёр.
</a:t>
            </a:r>
            <a:endParaRPr lang="en-US" sz="880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ветер шуршит в деревьях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ветерок проходит между деревьями и шевелит листья, ещё не успевшие упасть. От этого вокруг становится спокойно и немного торжественно, словно природа сама готовится к долгому осеннему отдыху.
</a:t>
            </a:r>
            <a:endParaRPr lang="en-US" sz="841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ковёр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листопада тропинки и скамейки оказываются под ярким слоем листьев. Они хрустят под ногами, шуршат при каждом шаге и делают обычный двор похожим на красивую праздничную картину.
</a:t>
            </a:r>
            <a:endParaRPr lang="en-US" sz="84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«сентябрь» сразу называет время, о котором говорит стихотворение. Оно помогает понять, что речь идёт о первом месяце осени и начале перемен в природе.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«осень», «прохлада» и «дождь» показывают погоду этого времени года. Они делают картину точной: становится свежее, небо сереет, а воздух уже не летний.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«школа» напоминает о первом звонке, тетрадях и встрече с одноклассниками. Так природа и учебный год в стихотворении идут рядом, как хорошие соседи.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«1 сентября» и «золотые листья» особенно важны для пересказа. Они помогают назвать главные признаки месяца и коротко рассказать тему своими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ещё чувствуется тепло, но оно уже не такое сильное. Природа будто делает первый осторожный шаг к осени.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прохладные ночи, ветер и дожди. Листья начинают менять цвет, и вокруг становится всё заметнее осеннее настроение.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природным переменам добавляется школьный сентябрь. Он приносит новые встречи, знания и ощущение важного старта.
</a:t>
            </a:r>
            <a:endParaRPr lang="en-US" sz="11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стихи Маршака о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часто писал о временах года так, чтобы даже обычный дождь или ветер звучали интересно. Его стихи помогают увидеть красоту в самых знакомых вещах.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подбирать точные слова и ясные рифмы, поэтому его тексты легко читать и запоминать. Особенно удачно у него получались короткие наблюдения за природой и погодой.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часто рядом с жизнью людей: школой, прогулками, повседневными делами. Поэтому они понятны детям и звучат очень живо.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глазами ребёнка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школьный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сентябрь начинается с нового ранца, чистых тетрадей и встречи с классом. Всё вокруг немного волнует, но это приятное волнение, как перед интересным путешествием.
</a:t>
            </a:r>
            <a:endParaRPr lang="en-US" sz="112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потом хочется выйти на улицу и прошуршать по листьям. В парке или у школы осень кажется доброй, яркой и даже чуть-чуть сказочной.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вокруг внимательнее и замечать то, что обычно кажется привычным. Даже листья, дождь и прохладное утро могут стать интересными.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перемены в природе приходят спокойно и постепенно. Это помогает не бояться нового времени года, а принимать его с интересом.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воспитывает любовь к родной природе. Когда ребёнок видит, как красиво наступает осень, он начинает ценить и тихие, и яркие её приметы.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начало учебного года тоже может быть радостным. Новый путь начинается не только с уроков, но и с хорошего настроения.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вспомнить после чтения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признаки сентября: прохладу, дожди, листопад, серое небо и золотые листья. Эти детали сразу помогают узнать первый месяц осени.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вспомнить первый школьный день, новые тетради и встречу с одноклассниками. Так стихотворение связывается с личным опытом младшего школьника.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сравнить лето и осень, рассказать, что изменилось в природе и почему это заметно. Тогда текст легко пересказать своими словами без лишних трудностей.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— время тихих перемен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Маршака соединяет осеннюю природу и школьное начало. Оно легко читается, помогает замечать красоту обычных вещей и оставляет светлое, спокойное настроение.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2026-05-24T07:40:18Z</dcterms:created>
  <dcterms:modified xsi:type="dcterms:W3CDTF">2026-05-24T07:40:18Z</dcterms:modified>
</cp:coreProperties>
</file>