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 его формальное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такое алгоритм и как строгое выполнение по записи приводит к результату.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лежат в основе программ, игр, поисковиков, навигаторов и роботов. В школе вы учитесь переводить задачу в команды для компьютера. Формальное исполнение объясняет, почему одна и та же запись даёт одинаковый результат. Это основа точного алгоритмического мышления.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9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конечная последовательность команд, которая приводит к нужному результату. У него есть входные данные, затем выполняется набор действий, и в конце появляется выходной результат.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мы постоянно действуем по алгоритмам: рецепт задаёт шаги приготовления, маршрут от дома до школы — путь, а инструкция по сборке мебели — порядок действий.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учёбе есть алгоритмы: правило решения квадратного уравнения по шагам подсказывает, что делать сначала, что — дальше, и как получить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10706" y="1440450"/>
            <a:ext cx="169650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алгоритма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идёт по отдельным шагам: алгоритм разбивает задачу на действия, которые можно выполнить одно за другим. Это помогает понимать и проверять каждый этап решения.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команда алгоритма должна быть понятной исполнителю. Нельзя оставлять вопросы вроде «что именно сделать?» — иначе разные люди могут выполнить по‑разному.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и той же ситуации команды должны выполняться одинаково. Когда формулировка не допускает разных толкований, результат становится предсказуемым.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должен приводить к ответу или завершённому действию. Если после действий непонятно, получен ли итог, значит, алгоритм составлен недостаточно точно.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завершается за конечное число шагов. То есть выполнение не превращается в бесконечный повтор без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— это объект, который выполняет команды алгоритма. Это может быть человек, робот, компьютерная программа или учебный робот на уроке информатики. Важно, что исполнитель умеет делать только то, что предусмотрено его возможностями.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команды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исполнителя есть система команд — набор действий, которые он способен выполнять. Для точного результата важны состояние исполнителя, условия среды и соответствие команд его умениям.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«свойственная» система команд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и система команд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выполняется алгоритм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формальное выполнение: порядок шагов определяется записью и условиями.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запись использует точные формулировки, нумерованные шаги и понятные структуры. Вместо общих слов применяются команды, которые нельзя прочитать «по‑разному» в зависимости от настроения исполнителя.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алгоритм описывают словами, но такая версия может быть недостаточно однозначной. В формальной записи каждое действие имеет ясный смысл и привязано к конкретному месту в последовательности.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делает алгоритм проверяемым: его можно выполнить вручную или на компьютере. Если шаги записаны точно, результат будет получаться одинаково у разных исполнителей.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запись алгоритма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может быть показана разными способами, но смысл действий сохраняется.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цели: наглядность удобна для схем, точность — для программы, простота — для псевдокода.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представления алгоритмов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демонстрации (данные не являются официальной статистикой)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алгоритмы встречаются чаще всего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в таких учебных примерах приходятся на поиск и навигацию: там постоянно используются фильтры, сортировка, подбор маршрута и рекомендации.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закономерность: алгоритмические действия повторяются в сервисах, где нужно выбирать путь, данные или варианты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алгоритм состоит из последовательных команд: действий много, но они выполняются один раз и без ветвлений. Переходов по условиям нет, поэтому порядок строго задан.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такой алгоритм, удобно взять пример из учёбы: открыть тетрадь, записать дату, решить три примера, проверить ответ, закрыть тетрадь. Здесь нет решений «в зависимости от ситуации».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алгоритмы хорошо подходят для первых задач и для тренировки аккуратности. Если поменять порядок шагов, результат может измениться, поэтому они помогают понять важность точного следования записи.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алгоритмы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031" y="1108900"/>
            <a:ext cx="11310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два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проверяет условие и выбирает дальнейший маршрут выполнения. При истинности выполняется одна группа команд, при ложности — другая. Так алгоритм подстраивается под ситуацию.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ниже 0 °C, алгоритм предлагает надеть тёплую одежду. Если условие не выполняется, выбор меняется. Одна и та же запись помогает действовать по-разному.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для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различать чётные и нечётные значения, условие проверяет делимость на 2. Если делится без остатка — выводится «чётное», иначе — «нечётное». Результат зависит от входных данных.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 ветвлением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 примеру «10 одинаковых упражнений», без реальных измерений; иллюстрация для понимания идеи цикла.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цикл в алгоритме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нужен, когда одинаковое действие повторяется много раз. Вместо длинной цепочки команд используется конструкция повторения с понятным условием окончания.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линейной записью цикл сокращает объём текста алгоритма и делает его устойчивее: меньше мест, где можно ошибиться при наборе.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помогает увидеть структуру алгоритма целиком: начало и конец отмечают овалами, действия — прямоугольниками, проверки условий — ромбами. Стрелки показывают, куда переходить дальше при каждом результате.
</a:t>
            </a:r>
            <a:endParaRPr lang="en-US" sz="155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особенно удобен для ветвлений и циклов: по одному взгляду понятно, какие ветви возможны и в каком порядке выполняются шаги. Подходящая иллюстрация — схема «условие → две ветви».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как способ записи алгоритма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 на чётность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числа → проверка делимости на 2 → вывод результата → завершение.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шага разрушает порядок действий: алгоритм выполняет задачу не полностью, и результат становится непредсказуемым. Даже один забытый пункт может привести к неправильному выводу или отсутствию ответа.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команд встречается чаще всего, когда шаги «меняют местами». Формальное исполнение строго следует записи, поэтому перестановка действий меняет промежуточные данные и итог.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Неоднозначная формулировка вроде «сделать чуть позже» делает команду непроверяемой. Исполнитель не должен догадываться: каждое действие обязано быть описано так, чтобы смысл был одинаковым.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условиях перехода тоже критичны: неверно сформулированное условие отправляет выполнение в неправильную ветку. В результате логика алгоритма ломается, а исправить бывает сложнее, чем предотвратить проблему.
</a:t>
            </a:r>
            <a:endParaRPr lang="en-US" sz="1272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формальном исполнении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корректности алгоритма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тестов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набор допустимых входных данных. В него включают обычные примеры и крайние случаи, чтобы проверить поведение алгоритма в разных условиях.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типичных значений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прогоняют алгоритм на обычных тестах. Смотрят, совпадает ли полученный результат с ожидаемым, и фиксируют, где возможны расхождения.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крайних случаев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ситуации на границах: минимальные или нулевые значения, а также значения «с особенностями» (например, отрицательные, если они допустимы).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и повторная проверка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тест даёт ошибку, алгоритм исправляют. После изменений выполняют повторные проверки тем же набором тестов, чтобы убедиться в исправлении.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из школьного курса информатики; концептуальные доли равны, так как речь о различиях, а не о статистике.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 программа: в чём разница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алгоритм описывает логику решения, а программа — это его строго записанная версия на языке. Исполнитель выполняет команды, используя свои возможности.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Общее: алгоритм превращается в программу, но только исполнитель реально выполняет действия. Если изменить запись или набор команд, поведение может отличаться, даже при том же замысле.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исполнение в жизни и учёбе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инструкции сказано «подключите кабель» и «нажмите кнопку», шаги нельзя менять местами. Производитель предполагает точное выполнение, чтобы устройство заработало безопасно. По такой логике работает и алгоритм: команда должна быть однозначной.
</a:t>
            </a:r>
            <a:endParaRPr lang="en-US" sz="569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к технике без «догадок»
</a:t>
            </a:r>
            <a:endParaRPr lang="en-US" sz="809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лабораторной работу проводят по процедуре: подготовить реактивы, выполнить действие, записать наблюдения. Если пропустить измерение или перепутать порядок, результаты теряются. Это похоже на формальное исполнение алгоритма.
</a:t>
            </a:r>
            <a:endParaRPr lang="en-US" sz="56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опыт на лабораторной
</a:t>
            </a:r>
            <a:endParaRPr lang="en-US" sz="837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без схемы детали «не складываются». По карточке сборки видно, что и куда нужно поставить, и в каком порядке затягивать крепления. Следование записи уменьшает ошибки и помогает быстрее получить нужный результат.
</a:t>
            </a:r>
            <a:endParaRPr lang="en-US" sz="61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конструктора по схеме
</a:t>
            </a:r>
            <a:endParaRPr lang="en-US" sz="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69774"/>
            <a:ext cx="4063200" cy="2091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делает действия предсказуемыми: вы меньше забываете, быстрее ориентируетесь и заранее понимаете, что должно получиться на каждом этапе.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Алгоритмизация снижает риск ошибок: каждое действие привязано к результату. Поэтому проще заметить, где что-то пошло не так, и быстрее исправить.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повседневной жизни с опорой на идеи алгоритмизации из школьного курса информатики.
</a:t>
            </a:r>
            <a:endParaRPr lang="en-US" sz="1071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повседневной 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точный план действий, а формальное исполнение — выполнение плана без отклонений от записи. Свойства, способы записи, ветвления и циклы делают решения понятными и проверяемыми.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которая приводит к правильному результату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2026-05-12T14:41:47Z</dcterms:created>
  <dcterms:modified xsi:type="dcterms:W3CDTF">2026-05-12T14:41:47Z</dcterms:modified>
</cp:coreProperties>
</file>