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9084" y="274425"/>
            <a:ext cx="3734531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is Fudge? — урок английского языка для 4 класса
</a:t>
            </a:r>
            <a:endParaRPr lang="en-US" sz="3390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историю, учим слова и ищем Fudge вместе!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которая близка каждому ребёнку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истории легко узнать обычную жизнь: дом, семья, любимые вещи, неожиданная пропажа и поиск. Поэтому текст удобно читать, обсуждать и пересказывать на английском языке с простыми вопросами и ответами.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герои: Peter, Fudge и семья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16325" y="1268646"/>
            <a:ext cx="12564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Peter — старший брат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Peter старается понять, что случилось, и первым замечает проблему. Он действует спокойно, задаёт вопросы и помогает семье искать младшего брата по дому.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371918" y="1268646"/>
            <a:ext cx="12564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Fudge — младший брат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Fudge становится центром всей истории. Его поведение вызывает поиск, вопросы и лёгкое волнение, а само имя героя сразу делает сюжет живым и запоминающимся.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027499" y="1268646"/>
            <a:ext cx="12564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и папа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помогают детям и стараются не допустить паники. Их участие показывает, как семья поддерживает друг друга в непростой, но понятной ситуации.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683087" y="1268646"/>
            <a:ext cx="12564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семье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части особенно полезны слова brother, mother, father, kid, baby, family. Они помогают описывать героев простыми фразами и быстро понимать, кто есть кто.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338650" y="1268646"/>
            <a:ext cx="12564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вокруг семейных отношений, поэтому история звучит доброжелательно и спокойно. Для младших школьников это делает чтение понятным, безопасным и интересным.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9163" y="1342200"/>
            <a:ext cx="3553823" cy="3284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 действие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10175" y="1388356"/>
            <a:ext cx="3352200" cy="53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Внутри дома
</a:t>
            </a:r>
            <a:pPr algn="l" indent="0" marL="0">
              <a:lnSpc>
                <a:spcPct val="115000"/>
              </a:lnSpc>
              <a:buNone/>
            </a:pPr>
            <a:r>
              <a:rPr lang="en-US" sz="4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 разворачиваются в доме, где знакомые комнаты помогают быстро представить происходящее. Слова house и room делают текст понятным даже тем, кто только начинает читать по-английски.
</a:t>
            </a:r>
            <a:endParaRPr lang="en-US" sz="842" dirty="0"/>
          </a:p>
        </p:txBody>
      </p:sp>
      <p:sp>
        <p:nvSpPr>
          <p:cNvPr id="13" name="Text 3"/>
          <p:cNvSpPr txBox="1"/>
          <p:nvPr/>
        </p:nvSpPr>
        <p:spPr>
          <a:xfrm>
            <a:off x="810175" y="2084215"/>
            <a:ext cx="3352200" cy="53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 кухне и в спальне
</a:t>
            </a:r>
            <a:pPr algn="l" indent="0" marL="0">
              <a:lnSpc>
                <a:spcPct val="115000"/>
              </a:lnSpc>
              <a:buNone/>
            </a:pPr>
            <a:r>
              <a:rPr lang="en-US" sz="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истории могут появляться kitchen и bedroom — места, которые дети легко узнают в своей жизни. Такие слова удобно связывать с реальными предметами и действиями героев.
</a:t>
            </a:r>
            <a:endParaRPr lang="en-US" sz="879" dirty="0"/>
          </a:p>
        </p:txBody>
      </p:sp>
      <p:sp>
        <p:nvSpPr>
          <p:cNvPr id="14" name="Text 4"/>
          <p:cNvSpPr txBox="1"/>
          <p:nvPr/>
        </p:nvSpPr>
        <p:spPr>
          <a:xfrm>
            <a:off x="810175" y="2780072"/>
            <a:ext cx="3352200" cy="53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 дверей и окон
</a:t>
            </a:r>
            <a:pPr algn="l" indent="0" marL="0">
              <a:lnSpc>
                <a:spcPct val="115000"/>
              </a:lnSpc>
              <a:buNone/>
            </a:pPr>
            <a:r>
              <a:rPr lang="en-US" sz="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door и window помогают представить, как герои осматривают дом и ищут подсказки. Простые предметы становятся частью сюжета и поддерживают понимание текста.
</a:t>
            </a:r>
            <a:endParaRPr lang="en-US" sz="879" dirty="0"/>
          </a:p>
        </p:txBody>
      </p:sp>
      <p:sp>
        <p:nvSpPr>
          <p:cNvPr id="15" name="Text 5"/>
          <p:cNvSpPr txBox="1"/>
          <p:nvPr/>
        </p:nvSpPr>
        <p:spPr>
          <a:xfrm>
            <a:off x="810175" y="3493341"/>
            <a:ext cx="3352200" cy="53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Рядом с домом
</a:t>
            </a:r>
            <a:pPr algn="l" indent="0" marL="0">
              <a:lnSpc>
                <a:spcPct val="115000"/>
              </a:lnSpc>
              <a:buNone/>
            </a:pPr>
            <a:r>
              <a:rPr lang="en-US" sz="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не ограничиваются одной комнатой: герои могут смотреть и во дворе, используя слово yard. Это расширяет словарь и помогает описывать пространство по-английски.
</a:t>
            </a:r>
            <a:endParaRPr lang="en-US" sz="879" dirty="0"/>
          </a:p>
        </p:txBody>
      </p:sp>
      <p:sp>
        <p:nvSpPr>
          <p:cNvPr id="16" name="Text 6"/>
          <p:cNvSpPr txBox="1"/>
          <p:nvPr/>
        </p:nvSpPr>
        <p:spPr>
          <a:xfrm>
            <a:off x="810175" y="4206602"/>
            <a:ext cx="3352200" cy="53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В шкафу и укромных местах
</a:t>
            </a:r>
            <a:pPr algn="l" indent="0" marL="0">
              <a:lnSpc>
                <a:spcPct val="115000"/>
              </a:lnSpc>
              <a:buNone/>
            </a:pPr>
            <a:r>
              <a:rPr lang="en-US" sz="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closet подсказывает, что поиск идёт в разных уголках дома. Для 4 класса это удобный способ повторить лексику по теме «Дом» и быстро запомнить новые слова.
</a:t>
            </a:r>
            <a:endParaRPr lang="en-US" sz="87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развивается история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помогает читать текст по частям и не терять смысл.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302001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английские слова по теме поиска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534700" y="1574048"/>
            <a:ext cx="1437600" cy="13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Искать и находить
</a:t>
            </a:r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look for, search, lost и found помогают описать главное действие истории. Они часто встречаются вместе и сразу подсказывают, что герои кого-то или что-то ищут.
</a:t>
            </a:r>
            <a:endParaRPr lang="en-US" sz="1043" dirty="0"/>
          </a:p>
        </p:txBody>
      </p:sp>
      <p:sp>
        <p:nvSpPr>
          <p:cNvPr id="13" name="Text 3"/>
          <p:cNvSpPr txBox="1"/>
          <p:nvPr/>
        </p:nvSpPr>
        <p:spPr>
          <a:xfrm>
            <a:off x="2244226" y="1574018"/>
            <a:ext cx="1437600" cy="13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Прятаться и исчезать
</a:t>
            </a:r>
            <a:pPr algn="l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hide и слово somewhere показывают, что предмет или герой может быть не на видном месте. Такие слова делают сюжет загадочным, но несложным для понимания.
</a:t>
            </a:r>
            <a:endParaRPr lang="en-US" sz="959" dirty="0"/>
          </a:p>
        </p:txBody>
      </p:sp>
      <p:sp>
        <p:nvSpPr>
          <p:cNvPr id="14" name="Text 4"/>
          <p:cNvSpPr txBox="1"/>
          <p:nvPr/>
        </p:nvSpPr>
        <p:spPr>
          <a:xfrm>
            <a:off x="3953746" y="1574003"/>
            <a:ext cx="1437600" cy="13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Здесь и там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here и there нужны, чтобы указывать на место. Они особенно полезны в коротких ответах, когда дети говорят, где находится герой или предмет.
</a:t>
            </a:r>
            <a:endParaRPr lang="en-US" sz="1092" dirty="0"/>
          </a:p>
        </p:txBody>
      </p:sp>
      <p:sp>
        <p:nvSpPr>
          <p:cNvPr id="15" name="Text 5"/>
          <p:cNvSpPr txBox="1"/>
          <p:nvPr/>
        </p:nvSpPr>
        <p:spPr>
          <a:xfrm>
            <a:off x="5663272" y="1574048"/>
            <a:ext cx="1437600" cy="13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Просьба о 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help показывает, что герои действуют вместе. Для младших школьников это удобная опора для коротких фраз: Help me, please. Let’s look for him.
</a:t>
            </a:r>
            <a:endParaRPr lang="en-US" sz="1071" dirty="0"/>
          </a:p>
        </p:txBody>
      </p:sp>
      <p:sp>
        <p:nvSpPr>
          <p:cNvPr id="16" name="Text 6"/>
          <p:cNvSpPr txBox="1"/>
          <p:nvPr/>
        </p:nvSpPr>
        <p:spPr>
          <a:xfrm>
            <a:off x="7372797" y="1574048"/>
            <a:ext cx="1437600" cy="13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Подсказка в сюжете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clue помогает понять, что поиск идёт не вслепую. Даже одна маленькая подсказка делает чтение интереснее и помогает детям следить за развитием истории.
</a:t>
            </a:r>
            <a:endParaRPr lang="en-US" sz="101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743" y="1553825"/>
            <a:ext cx="2262914" cy="190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1668" y="1553825"/>
            <a:ext cx="2262914" cy="190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7118" y="1553825"/>
            <a:ext cx="2262914" cy="1909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героев в истории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Peter волнуется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Peter замечает, что Fudge пропал, и это вызывает тревогу. Он не знает, где искать первым делом, поэтому старается думать спокойно и действовать шаг за шагом.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сохраняет спокойствие
</a:t>
            </a:r>
            <a:pPr algn="ctr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и папа не поддаются панике и помогают детям искать. Их поведение показывает, что даже в волнительной ситуации можно поддерживать друг друга и не терять надежду.
</a:t>
            </a:r>
            <a:endParaRPr lang="en-US" sz="1011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после поиска
</a:t>
            </a:r>
            <a:pPr algn="ctr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Fudge находится, тревога быстро сменяется облегчением и улыбками. Эта смена настроения делает историю понятной и тёплой, а новые слова — легче для запоминания.
</a:t>
            </a:r>
            <a:endParaRPr lang="en-US" sz="107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9163" y="1342200"/>
            <a:ext cx="3553823" cy="3284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вопросы по тексту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10175" y="1388356"/>
            <a:ext cx="3352200" cy="53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Кто такой Fudge?
</a:t>
            </a:r>
            <a:pPr algn="l" indent="0" marL="0">
              <a:lnSpc>
                <a:spcPct val="115000"/>
              </a:lnSpc>
              <a:buNone/>
            </a:pPr>
            <a:r>
              <a:rPr lang="en-US" sz="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помогает сразу определить героя истории. Ответ должен быть коротким: He is Peter’s brother. Такие фразы удобно произносить вслух и запоминать.
</a:t>
            </a:r>
            <a:endParaRPr lang="en-US" sz="879" dirty="0"/>
          </a:p>
        </p:txBody>
      </p:sp>
      <p:sp>
        <p:nvSpPr>
          <p:cNvPr id="13" name="Text 3"/>
          <p:cNvSpPr txBox="1"/>
          <p:nvPr/>
        </p:nvSpPr>
        <p:spPr>
          <a:xfrm>
            <a:off x="810175" y="2084215"/>
            <a:ext cx="3352200" cy="53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Где он находится?
</a:t>
            </a:r>
            <a:pPr algn="l" indent="0" marL="0">
              <a:lnSpc>
                <a:spcPct val="115000"/>
              </a:lnSpc>
              <a:buNone/>
            </a:pPr>
            <a:r>
              <a:rPr lang="en-US" sz="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Where is he? учит детей спрашивать о местоположении. Ответ можно строить простыми словами: He is in the house. Это полезно для повседневного английского.
</a:t>
            </a:r>
            <a:endParaRPr lang="en-US" sz="879" dirty="0"/>
          </a:p>
        </p:txBody>
      </p:sp>
      <p:sp>
        <p:nvSpPr>
          <p:cNvPr id="14" name="Text 4"/>
          <p:cNvSpPr txBox="1"/>
          <p:nvPr/>
        </p:nvSpPr>
        <p:spPr>
          <a:xfrm>
            <a:off x="810175" y="2780072"/>
            <a:ext cx="3352200" cy="53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Кто его ищет?
</a:t>
            </a:r>
            <a:pPr algn="l" indent="0" marL="0">
              <a:lnSpc>
                <a:spcPct val="115000"/>
              </a:lnSpc>
              <a:buNone/>
            </a:pPr>
            <a:r>
              <a:rPr lang="en-US" sz="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важно назвать героев, которые действуют вместе. Ответы могут быть очень короткими: Peter looks for him. The family looks for him. Так легче тренировать speaking.
</a:t>
            </a:r>
            <a:endParaRPr lang="en-US" sz="879" dirty="0"/>
          </a:p>
        </p:txBody>
      </p:sp>
      <p:sp>
        <p:nvSpPr>
          <p:cNvPr id="15" name="Text 5"/>
          <p:cNvSpPr txBox="1"/>
          <p:nvPr/>
        </p:nvSpPr>
        <p:spPr>
          <a:xfrm>
            <a:off x="810175" y="3493341"/>
            <a:ext cx="3352200" cy="53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Почему они переживают?
</a:t>
            </a:r>
            <a:pPr algn="l" indent="0" marL="0">
              <a:lnSpc>
                <a:spcPct val="115000"/>
              </a:lnSpc>
              <a:buNone/>
            </a:pPr>
            <a:r>
              <a:rPr lang="en-US" sz="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помогает связать события и эмоции. Дети могут ответить просто: He is lost. We can’t find him. Такой формат хорошо подходит для 4 класса.
</a:t>
            </a:r>
            <a:endParaRPr lang="en-US" sz="879" dirty="0"/>
          </a:p>
        </p:txBody>
      </p:sp>
      <p:sp>
        <p:nvSpPr>
          <p:cNvPr id="16" name="Text 6"/>
          <p:cNvSpPr txBox="1"/>
          <p:nvPr/>
        </p:nvSpPr>
        <p:spPr>
          <a:xfrm>
            <a:off x="810175" y="4206602"/>
            <a:ext cx="3352200" cy="53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Чем всё заканчивается?
</a:t>
            </a:r>
            <a:pPr algn="l" indent="0" marL="0">
              <a:lnSpc>
                <a:spcPct val="115000"/>
              </a:lnSpc>
              <a:buNone/>
            </a:pPr>
            <a:r>
              <a:rPr lang="en-US" sz="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вопрос проверяет понимание всей истории. Ответ обычно радостный: They find Fudge. Это помогает повторить слова found и happy и закончить чтение на доброй ноте.
</a:t>
            </a:r>
            <a:endParaRPr lang="en-US" sz="87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из урока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33956" y="1687625"/>
            <a:ext cx="42906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могу найти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can’t find him помогает выразить растерянность и сразу понятна в разговоре. Её легко использовать в коротком диалоге о пропаже человека или вещи.
</a:t>
            </a:r>
            <a:endParaRPr lang="en-US" sz="939" dirty="0"/>
          </a:p>
        </p:txBody>
      </p:sp>
      <p:sp>
        <p:nvSpPr>
          <p:cNvPr id="13" name="Text 3"/>
          <p:cNvSpPr txBox="1"/>
          <p:nvPr/>
        </p:nvSpPr>
        <p:spPr>
          <a:xfrm>
            <a:off x="533956" y="2254991"/>
            <a:ext cx="42906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волнуйся
</a:t>
            </a:r>
            <a:pPr algn="l" indent="0" marL="0">
              <a:lnSpc>
                <a:spcPct val="115000"/>
              </a:lnSpc>
              <a:buNone/>
            </a:pPr>
            <a:r>
              <a:rPr lang="en-US" sz="5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Don’t worry поддерживает собеседника и делает речь доброжелательной. Оно учит детей не только словам, но и вежливому, спокойному тону общения.
</a:t>
            </a:r>
            <a:endParaRPr lang="en-US" sz="928" dirty="0"/>
          </a:p>
        </p:txBody>
      </p:sp>
      <p:sp>
        <p:nvSpPr>
          <p:cNvPr id="14" name="Text 4"/>
          <p:cNvSpPr txBox="1"/>
          <p:nvPr/>
        </p:nvSpPr>
        <p:spPr>
          <a:xfrm>
            <a:off x="533956" y="2822366"/>
            <a:ext cx="42906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по комнатам
</a:t>
            </a:r>
            <a:pPr algn="l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Let’s look in the room показывает действие и место поиска. Она полезна для командной работы, когда дети вместе обсуждают, где может быть герой.
</a:t>
            </a:r>
            <a:endParaRPr lang="en-US" sz="959" dirty="0"/>
          </a:p>
        </p:txBody>
      </p:sp>
      <p:sp>
        <p:nvSpPr>
          <p:cNvPr id="15" name="Text 5"/>
          <p:cNvSpPr txBox="1"/>
          <p:nvPr/>
        </p:nvSpPr>
        <p:spPr>
          <a:xfrm>
            <a:off x="540205" y="3389751"/>
            <a:ext cx="42906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там нет
</a:t>
            </a:r>
            <a:pPr algn="l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He is not there помогают быстро сообщить результат проверки. Такая короткая фраза удобна для чтения, повторения и простых ответов на вопросы.
</a:t>
            </a:r>
            <a:endParaRPr lang="en-US" sz="959" dirty="0"/>
          </a:p>
        </p:txBody>
      </p:sp>
      <p:sp>
        <p:nvSpPr>
          <p:cNvPr id="16" name="Text 6"/>
          <p:cNvSpPr txBox="1"/>
          <p:nvPr/>
        </p:nvSpPr>
        <p:spPr>
          <a:xfrm>
            <a:off x="531100" y="3957124"/>
            <a:ext cx="42906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нашли Fudge!
</a:t>
            </a:r>
            <a:pPr algn="l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Восклицание We found Fudge! звучит радостно и завершает поиск. Оно помогает запомнить слово found и отлично подходит для маленьких сценок на уроке.
</a:t>
            </a:r>
            <a:endParaRPr lang="en-US" sz="95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история звучит смешно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76876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Неожиданное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Fudge ведёт себя не так, как ожидают взрослые и дети, поэтому сюжет постоянно удивляет. Именно такие маленькие неожиданности делают историю смешной и живой.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469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Серьёзно только сначала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ситуация кажется тревожной, но потом становится ясно, что всё закончится хорошо. Такой переход от волнения к улыбке очень нравится младшим школьникам.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30074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смешная не обидно, а по-доброму. Она помогает читать без напряжения, быстрее понимать английские слова и с интересом ждать, чем закончится поиск.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работа с текстом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«Where is Fudge?» читается от названия к героям, затем к месту, словам поиска и эмоциям, а завершает её обсуждение финала.
</a:t>
            </a:r>
            <a:endParaRPr lang="en-US" sz="97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26257"/>
            <a:ext cx="353400" cy="31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06659"/>
            <a:ext cx="353400" cy="35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41998"/>
            <a:ext cx="353400" cy="282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для быстрого понимания текста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2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тексте встречаются привычные слова из темы семьи и дома, смысл сразу становится яснее. Ребёнок быстрее понимает предложение, потому что узнаёт знакомые опоры.
</a:t>
            </a:r>
            <a:endParaRPr lang="en-US" sz="1256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действия помогают не теряться в сюжете. Если герои снова и снова ищут, проверяют и спрашивают, ученик легко видит, что происходит, и может пересказать историю по порядку.
</a:t>
            </a:r>
            <a:endParaRPr lang="en-US" sz="1220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12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Peter и Fudge быстро показывают, кто участвует в истории. Это упрощает чтение: ребёнок не путается в персонажах и лучше отвечает на вопросы Who? и What?
</a:t>
            </a:r>
            <a:endParaRPr lang="en-US" sz="1255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легче читать, переводить и повторять вслух. Для 4 класса это особенно полезно: смысл становится понятным без сложного разбора, а английская речь звучит дружелюбно.
</a:t>
            </a:r>
            <a:endParaRPr lang="en-US" sz="122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653" y="2484425"/>
            <a:ext cx="2755780" cy="23206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430" y="2484427"/>
            <a:ext cx="2755780" cy="23206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4389" y="2484427"/>
            <a:ext cx="2707656" cy="242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помогает в трудный момент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ищут вместе
</a:t>
            </a:r>
            <a:pPr algn="ctr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не остаётся только у одного ребёнка: семья сразу включается в поиск. Peter говорит о случившемся, взрослые помогают проверить комнаты и успокаивают детей. Такая сцена показывает, как важны поддержка и спокойствие в доме.
</a:t>
            </a:r>
            <a:endParaRPr lang="en-US" sz="886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никто не один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истории дом становится местом, где все держатся друг за друга. Даже если кто-то волнуется, рядом всегда есть мама и папа, готовые помочь. Для младших школьников это понятный и тёплый образ семейной заботы.
</a:t>
            </a:r>
            <a:endParaRPr lang="en-US" sz="970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конец после волнения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семье появляется тревога, но затем приходит облегчение. Когда Fudge находится, напряжение исчезает, и герои радуются вместе. Такой финал помогает детям увидеть: совместные действия делают историю не страшной, а доброй и светлой.
</a:t>
            </a:r>
            <a:endParaRPr lang="en-US" sz="886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сюжету истории «Where is Fudge?»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этого вопроса начинается интрига: дети сразу понимают, что впереди поиск, ожидание и находка рядом с домом.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запускает весь поиск и делает историю похожей на маленькую загадку.
</a:t>
            </a:r>
            <a:endParaRPr lang="en-US" sz="27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волнения к счастливому финалу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истории движется от исчезновения Fudge к поиску, подсказке и радостной находке, поэтому его удобно пересказывать по шагам.
</a:t>
            </a:r>
            <a:endParaRPr lang="en-US" sz="98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68" y="1493528"/>
            <a:ext cx="513600" cy="51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21656"/>
            <a:ext cx="513600" cy="513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215572"/>
            <a:ext cx="513600" cy="410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35296"/>
            <a:ext cx="513600" cy="4565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истории в уроке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 пониманием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 читать не по отдельным словам, а по смыслу. Ребёнок следит за героями, замечает знакомые фразы и постепенно понимает, что происходит в каждом эпизоде.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и 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связана с заботой о близких. Герои переживают друг за друга, помогают и не оставляют проблему без ответа, поэтому текст звучит тёпло и по-домашнему.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разговорная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истории легко найти короткие фразы для диалога. Они помогают сказать, что что-то потеряно, попросить помочь и сообщить о находке, не усложняя английскую речь.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соединяет английский с привычными темами: семья, дом, эмоции и поиск. Такие слова нужны детям каждый день, поэтому они запоминаются быстрее и увереннее.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развивает этот текст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1100" y="1705800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сюжета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следить за развитием событий и замечать, что происходит сначала, потом и в конце. Это помогает не теряться в коротком английском тексте.
</a:t>
            </a:r>
            <a:endParaRPr lang="en-US" sz="949" dirty="0"/>
          </a:p>
        </p:txBody>
      </p:sp>
      <p:sp>
        <p:nvSpPr>
          <p:cNvPr id="12" name="Text 3"/>
          <p:cNvSpPr txBox="1"/>
          <p:nvPr/>
        </p:nvSpPr>
        <p:spPr>
          <a:xfrm>
            <a:off x="531100" y="2411673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слов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легко повторяются слова по темам семьи, дома и поиска. Такое повторение помогает закрепить лексику без перегрузки и делает чтение более уверенным.
</a:t>
            </a:r>
            <a:endParaRPr lang="en-US" sz="927" dirty="0"/>
          </a:p>
        </p:txBody>
      </p:sp>
      <p:sp>
        <p:nvSpPr>
          <p:cNvPr id="13" name="Text 4"/>
          <p:cNvSpPr txBox="1"/>
          <p:nvPr/>
        </p:nvSpPr>
        <p:spPr>
          <a:xfrm>
            <a:off x="531100" y="3117556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устный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ребёнок может ответить на простые вопросы одной-двумя фразами. Это полезно для тренировки speaking и помогает говорить спокойно, без длинных сложных предложений.
</a:t>
            </a:r>
            <a:endParaRPr lang="en-US" sz="927" dirty="0"/>
          </a:p>
        </p:txBody>
      </p:sp>
      <p:sp>
        <p:nvSpPr>
          <p:cNvPr id="14" name="Text 5"/>
          <p:cNvSpPr txBox="1"/>
          <p:nvPr/>
        </p:nvSpPr>
        <p:spPr>
          <a:xfrm>
            <a:off x="537343" y="3823452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конструкции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поддерживает простые модели вроде He is… She is… We are… There is… Для 4 класса это надёжная основа, чтобы дальше изучать английский без страха.
</a:t>
            </a:r>
            <a:endParaRPr lang="en-US" sz="94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название сразу привлекает внимание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81587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сразу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звучит как короткий вопрос и мгновенно создаёт интригу. Ребёнок понимает: кто-то потерялся, и нужно узнать, где он находится.
</a:t>
            </a:r>
            <a:endParaRPr lang="en-US" sz="1469" dirty="0"/>
          </a:p>
        </p:txBody>
      </p:sp>
      <p:sp>
        <p:nvSpPr>
          <p:cNvPr id="11" name="Text 3"/>
          <p:cNvSpPr txBox="1"/>
          <p:nvPr/>
        </p:nvSpPr>
        <p:spPr>
          <a:xfrm>
            <a:off x="4091233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ясная цель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подсказывает, что в истории будет поиск. Такая цель делает чтение понятным: надо следить за действиями героев и ждать ответа.
</a:t>
            </a:r>
            <a:endParaRPr lang="en-US" sz="1469" dirty="0"/>
          </a:p>
        </p:txBody>
      </p:sp>
      <p:sp>
        <p:nvSpPr>
          <p:cNvPr id="12" name="Text 4"/>
          <p:cNvSpPr txBox="1"/>
          <p:nvPr/>
        </p:nvSpPr>
        <p:spPr>
          <a:xfrm>
            <a:off x="581540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Запоминается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is… легко узнаётся как полезная модель английского языка. Дети видят не только название, но и готовую речевую форму для повседневных вопросов.
</a:t>
            </a:r>
            <a:endParaRPr lang="en-US" sz="1469" dirty="0"/>
          </a:p>
        </p:txBody>
      </p:sp>
      <p:sp>
        <p:nvSpPr>
          <p:cNvPr id="13" name="Text 5"/>
          <p:cNvSpPr txBox="1"/>
          <p:nvPr/>
        </p:nvSpPr>
        <p:spPr>
          <a:xfrm>
            <a:off x="4091234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Обещает сюрприз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в названии подготавливает к неожиданной находке. Это помогает читать с интересом и с улыбкой, а не как сухой учебный текст.
</a:t>
            </a:r>
            <a:endParaRPr lang="en-US" sz="146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чтения истории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64175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остаются полезные слова и выражения по темам family, home, search и feelings. Они пригодятся не только в этом тексте, но и в других заданиях.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744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запоминается благодаря простому строению: есть проблема, поиск и добрый финал. Такой сюжет легко пересказать, даже если ребёнок только начинает читать по-английски.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30693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эмоции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заметны волнение, удивление и радость, поэтому он живо воспринимается детьми. Эмоции помогают лучше понять смысл и сделать английский ближе к реальной жизни.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1395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 чтении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такой истории ребёнок чувствует, что может понимать английский текст без страха. Это важный шаг к самостоятельному чтению и спокойному ответу на уроке.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675" y="2608327"/>
            <a:ext cx="8964600" cy="21360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28250" y="258625"/>
            <a:ext cx="7087500" cy="97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легче учить через добрую историю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359050" y="1697700"/>
            <a:ext cx="44259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is Fudge? — удачный текст для 4 класса: он короткий, понятный и помогает учить слова, фразы и эмоции через знакомых героев, дом и счастливый финал.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2026-05-30T08:28:20Z</dcterms:created>
  <dcterms:modified xsi:type="dcterms:W3CDTF">2026-05-30T08:28:20Z</dcterms:modified>
</cp:coreProperties>
</file>