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 для сил, здоровья и терморегуляции.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компенсировать потерю воды организмом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важна в 11–13 лет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организм быстро растёт, поэтому вода нужна мозгу, мышцам и крови. Даже небольшая нехватка жидкости уже ухудшает внимание, выносливость и самочувствие.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жидкости организм обычно теряет за сутки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потеря идёт через мочу, пот, дыхание и кожу. В жару, при спорте или болезни воды требуется восполнить больше.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1,5–2,5 литра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гигиенические рекомендации и памятки педиатров по питьевому режиму.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складываются ежедневные потери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усиливаются при жаре и физической нагрузке, когда организм активнее охлаждается. Даже обычный день требует регулярного восполнения жидкости.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обычно уходит с мочой; затем заметны пот и дыхание. При нагрузке общий расход жидкости быстро растёт.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физиологии водного обмена; учебные материалы по гигиене человека.
</a:t>
            </a:r>
            <a:endParaRPr lang="en-US" sz="6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нехватки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 жаркий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возвращается с улицы и сразу тянется к бутылке с водой. У него сухой рот, хочется пить, а лицо немного покраснело от жары. Такие признаки часто появляются после активного движения под солнцем.
</a:t>
            </a:r>
            <a:endParaRPr lang="en-US" sz="106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физкультуры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в спортзале ребёнок чувствует усталость и чуть болит голова. Моча стала темнее обычного, а пить хочется сильнее. Это типичная ранняя реакция организма на потерю жидкости во время нагрузки.
</a:t>
            </a:r>
            <a:endParaRPr lang="en-US" sz="110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становится хуже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быстро утомляется, раздражается и труднее сосредотачивается. Если при этом он давно не пил, причина может быть в нехватке воды. Обезвоживание нередко начинается именно с таких незаметных изменений.
</a:t>
            </a:r>
            <a:endParaRPr lang="en-US" sz="10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обезвоживания по степени тяжести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состояния помогают быстро понять, насколько не хватает жидкости, и вовремя попросить помощь.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мочи и общее самочувствие — самые простые признаки, по которым можно заметить нехватку жидкости без приборов.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педиатров и памятки по раннему распознаванию обезвоживания.
</a:t>
            </a:r>
            <a:endParaRPr lang="en-US" sz="7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в день — ориентир для детей 11–13 лет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напитки, но и супы, фрукты, овощи. В жару, при спорте или болезни потребность становится выше.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литра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педиатров и школьные рекомендации по питьевому режиму для детей 11–13 лет.
</a:t>
            </a:r>
            <a:endParaRPr lang="en-US" sz="7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восполнить потерю воды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правилам безопасного питья для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63" y="1601732"/>
            <a:ext cx="397575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494" y="3295047"/>
            <a:ext cx="331313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напитки подходят лучше всего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для ежедневного питья — чистая вода. Она быстро восполняет потери жидкости и не добавляет лишнего сахара, поэтому подходит чаще других напитков.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Несладкий чай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Несладкий чай можно пить как дополнительный напиток, если он не слишком крепкий и не горячий. Он помогает разнообразить питьевой режим, но не должен заменять воду полностью.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тоже помогает получить жидкость, если нет противопоказаний. Оно особенно уместно после еды, но не подходит как единственный способ утолить жажду в жару.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— реже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Газировка, очень сладкие соки и напитки с сахаром утоляют жажду хуже. Из-за сладости хочется пить ещё, а лишний сахар не помогает восстановить водный баланс.
</a:t>
            </a:r>
            <a:endParaRPr lang="en-US" sz="12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напитки нужны чаще, а какие реже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состав напитка, тем легче организму использовать его для восполнения жидкости. Это особенно важно после уроков, прогулок и спортивных занятий.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питья должна составлять вода; остальные напитки лучше оставлять как дополнение, а не как ежедневную привычку.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здоровому питанию и питьевому режиму; обобщение без точных клинических процентов.
</a:t>
            </a:r>
            <a:endParaRPr lang="en-US" sz="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 и овощи после жаркой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во дворе школьник садится за стол, а рядом — ломтики арбуза, огурцы и помидоры. Такие продукты помогают вернуть часть жидкости и одновременно освежают в жаркий день, когда хочется пить особенно сильно.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супа как поддержка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обеденном меню суп заметно помогает восполнить воду, потому что в нём много жидкости. Если добавить к нему овощи и кусочек фрукта, организм получит не только влагу, но и питательные вещества для восстановления сил.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которые удобно взять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Апельсин, дыня или несколько долек арбуза удобно подходят для перекуса после активных игр. Они содержат много влаги и хорошо дополняют обычную воду, особенно когда бутылка уже почти пустая.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еда тоже помогает восполнять воду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солёные снеки усиливают жажду: организму приходится тратить больше воды, чтобы справиться с избытком соли. После такой еды пить хочется чаще, а восстановление идёт медленнее.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восстановлению водного баланса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употребление сладких напитков не заменяет воду. Сахар может лишь создать краткое ощущение утоления жажды, а затем снова вызвать сухость во рту и желание пить.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игры и прогулки под солнцем без перерыва быстро увеличивают потери жидкости. Если не отдыхать в тени и не делать несколько глотков воды, перегрев наступает заметно быстрее.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и энергетические напитки подросткам не подходят для безопасного восполнения жидкости. Они не помогают организму восстановиться так, как обычная вода, и могут мешать хорошему самочувствию.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ухудшается самочувствие при нехватке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потеря жидкости сначала почти незаметна, но быстро отражается на учёбе, спорте и настроении.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потери воды, тем быстрее падает работоспособность и тем важнее не откладывать питьё и отдых.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признакам обезвоживания у детей и подростков.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670144"/>
            <a:ext cx="5170500" cy="10569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разных ситуациях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восполнения воды зависит от причины потери жидкости и состояния ребёнка.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важно начинать с воды и не ждать сильного ухудшения самочувствия.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педиатрические рекомендации по профилактике обезвоживания.
</a:t>
            </a:r>
            <a:endParaRPr lang="en-US" sz="6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взрослого или врача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признаках, при которых обезвоживание может стать опасным для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81" y="1924712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5781" y="3537825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допускать обезвоживания в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 рюкзаке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помогает не зависеть от случая и напоминает о питье в течение дня. Когда вода рядом, проще сделать несколько глотков на перемене или после урока.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на переменах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паузы между уроками удобно использовать для воды. Это лучше, чем терпеть сильную жажду до конца дня и потом пытаться выпить слишком много сразу.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после физкультуры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подвижных игр и урока физкультуры организм теряет больше жидкости. Несколько глотков воды помогают восстановиться быстрее и уменьшить усталость.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 тени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жаркие дни полезно избегать перегрева и чаще находиться в тени. Так организм теряет меньше воды, а самочувствие остаётся более ровным и стабильным.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увеличивает потребность в воде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 день организму может хватать обычного питья, а в другой потребность заметно растёт из-за нагрузки и погоды.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дают жара и спорт, поэтому именно в эти дни особенно важно пить чаще и небольшими порциями.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факторам, повышающим потерю жидкости.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держать воду рядом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начинать день со стакана воды и держать бутылку в рюкзаке, питьё становится привычным. Тогда школьник не ждёт сильной жажды и легче поддерживает нормальный водный баланс.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глотки после физкультуры, на переменах и в жаркую погоду работают лучше, чем редкое большое количество воды. Такая привычка помогает чувствовать себя бодрее в течение всего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восполнения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регулярно, не дожидаясь сильной жажды, и держите воду под рукой, чтобы делать небольшие глотки в течение дня.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и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воду чаще сладких напитков и добавляйте продукты с высоким содержанием влаги: супы, овощи и фрукты.
</a:t>
            </a:r>
            <a:endParaRPr lang="en-US" sz="1366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цветом мочи и самочувствием. Тёмная моча, сухость во рту и слабость означают, что жидкости уже не хватает.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простой способ сохранить силы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питьё, вода как основной напиток, продукты с влагой и внимание к тревожным признакам помогают школьнику избежать обезвоживания и чувствовать себя лучше каждый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2026-05-20T22:23:25Z</dcterms:created>
  <dcterms:modified xsi:type="dcterms:W3CDTF">2026-05-20T22:23:25Z</dcterms:modified>
</cp:coreProperties>
</file>