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два региона и делает их непохожими?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и Восточная Европа
</a:t>
            </a:r>
            <a:endParaRPr lang="en-US" sz="24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региона Евразии
</a:t>
            </a:r>
            <a:endParaRPr lang="en-US" sz="3274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и Восточная Европа находятся далеко друг от друга, но обе влияли на историю Евразии. Их сравнение помогает увидеть, как природа, языки, религии и города формируют жизнь людей.
</a:t>
            </a:r>
            <a:endParaRPr lang="en-US" sz="1399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через карту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мегаполисы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Азии тянутся густонаселённые побережья, горные области и большие равнины. Здесь рядом живут древние традиции и современные мегаполисы, а путешествия между странами сильно меняют повседневную жизнь людей.
</a:t>
            </a:r>
            <a:endParaRPr lang="en-US" sz="152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открытые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выглядит иначе: здесь больше равнин, лесов, степей и рек, а города часто выросли на торговых путях. Регион объединяет разные народы, но хранит общие исторические черты.
</a:t>
            </a:r>
            <a:endParaRPr lang="en-US" sz="15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внутри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региона очень велики по территории и населены множеством народов. Именно поэтому на карте особенно заметны различия в письме, вере, архитектуре и историческом опыте.
</a:t>
            </a:r>
            <a:endParaRPr lang="en-US" sz="15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проходят границы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располагается у западной части Тихого океана. Сюда относят Китай, Японию, Корею, Монголию и Тайвань, хотя у каждого из этих мест есть свои особенности.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лежит в европейской части Евразии и связана с Балтийским, Чёрным и Каспийским морями. Это пространство исторически объединяли торговые пути и крупные государства.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региона находятся в одной части света, но по-разному связаны с морями, равнинами, горами и соседними странами. Поэтому их природа и образ жизни заметно отличаются.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регионов полезно запоминать через карту: они показывают не только географию, но и исторические связи между народами, государствами и торговыми центрами.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хозяйство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климат определяли, где возникали города, поля и торговые пути. На жизни людей это влияло не меньше, чем границы государств.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сильнее роль влажных побережий и муссонов, а в Восточной Европе — равнин и степей. Реки в обоих регионах поддерживали земледелие и обмен.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школьной географии; обобщение природных особенностей регионов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традиции регионов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используются разные системы письма: китайские иероглифы, каны в Японии, хангыль в Корее. Они отражают разные языки и долгую письменную традицию.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и латиница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Европе широко распространены кириллица и латиница. Их выбор связан с историей государств, религиозными центрами и культурными связями с соседними странами.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нужна не только для книг. Через неё записывали законы, учебные тексты, письма и священные произведения, поэтому она очень долго сохранялась.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письме помогают понять, почему даже близкие по географии регионы развивались по-разному. Язык и государство часто меняли привычки чтения и обучения.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06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их влияние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религий показывает, как разные верования влияли на повседневную культуру, праздники и архитектуру.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регионах религия затрагивала семью, праздники и искусство, но набор традиций и формы храмов были разными.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обзор религий и культурных традиций Евразии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Восточной Азии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в Восточной Азии возникли сильные государства и династии. Они развивали письмо, управление, земледелие и дороги, а также создали важные научные и технические достижения.
</a:t>
            </a:r>
            <a:endParaRPr lang="en-US" sz="1663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изобретения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регион активно участвовал в морской и сухопутной торговле. Печатание, бумага, порох и компас повлияли не только на жизнь в Азии, но и на другие части света.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XX–XXI веках Восточная Азия стала одним из самых динамичных регионов мира. Быстрый рост городов, промышленности и технологий изменил образ жизни миллионов людей.
</a:t>
            </a:r>
            <a:endParaRPr lang="en-US" sz="1679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Восточная Европа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и княжества Восточной Европы возникали на перекрёстке торговых путей. Они связывали север, юг и запад континента, а города быстро росли благодаря обмену товарами.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и 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регион разделялся между империями и союзами, а границы часто менялись. Это влияло на языки, управление и то, какие традиции становились главными в разных землях.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играли особую роль: в них работали ремесленники, торговцы, учёные и правители. Именно в городах сильнее всего чувствовались перемены в политике и культуре.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переселения народов оставили заметный след в карте региона. Они изменили состав населения, культурные связи и даже названия многих мест.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двигались товары и идеи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торговля переносила не только товары, но и знания, технологии и культурные привычки.
</a:t>
            </a:r>
            <a:endParaRPr lang="en-US" sz="8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похоже и что разное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Восточной Азии, и в Восточной Европе семья долго оставалась главным центром жизни. Через праздники, совместную работу и уважение к старшим передавались правила поведения, память о предках и чувство принадлежности.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Ремёсла, рынки и города связывали людей в обоих регионах. Мастера строили дома, делали посуду, ткани и украшения, а города становились местом обмена товарами, идеями и новыми обычаями.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вера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 письменности и религии. В одном регионе закрепились иероглифы и слоговые системы, в другом — кириллица и латиница; верования тоже складывались по разным историческим путям.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влияний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обеих частей Евразии формировались не изолированно. Местные традиции сочетались с влияниями соседей, поэтому похожие формы быта могли иметь разный смысл и историю.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архитектура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храмы, пагоды и дворцы часто строили так, чтобы подчеркнуть гармонию с природой. Сады, мосты и внутренние дворы помогали создавать спокойное, продуманное пространство.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Европе заметны соборы, крепости и замки, которые напоминали о вере, защите и власти. Высокие башни и массивные стены делали здания заметными издалека.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Деревянное зодчество особенно важно там, где много лесов. Материал влиял на форму домов, храмов и хозяйственных построек, а климат определял крыши, окна и способы утепления.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и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 обоих регионах соединяло красоту и смысл. Узоры, росписи, резьба и керамика не только украшали здания, но и рассказывали о традициях, статусе и мировоззрении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театр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традиционной музыки Восточной Азии часто строится на тонких оттенках тембра. Струнные и духовые инструменты помогают передавать настроение, а не только мелодию.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Европе большое значение имеют хоровое пение и народные песни. В них легко услышать память о праздниках, деревенской жизни, дороге и совместной работе.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сохраняет историю через жест, костюм и маску. Даже без сложных декораций зритель понимает характер героя, его положение в обществе и чувства.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исполнение важно для обоих регионов. Певцы, рассказчики и актёры передавали легенды, обряды и поучительные истории, когда книги были редкостью или доступны не всем.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как часть культуры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за 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побережьях и в долинах Восточной Азии люди привыкли к рису, рыбе, овощам и лапше. Такие блюда удобно готовить в семьях и на праздники, когда еда становится частью общего стола и разговора.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за 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Восточной Европы повседневная еда включает хлеб, каши, супы, мясо и молочные продукты. В холодном климате такие блюда долго сохраняют сытность и хорошо подходят для семейной трапезы.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 помогали сохранять знания и передавать их новым поколениям. Учителя объясняли не только правила, но и способы думать, наблюдать и спорить.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храмовые центры долго были местами книг, переписывания текстов и учёбы. Там хранили рукописи, велись записи и обучали тех, кто потом становился наставником для других.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Математика, астрономия и медицина развивались из практических нужд. Людям нужны были календарь, лечение, счёт налогов, измерение земли и понимание движения звёзд.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 и инженерия помогали строить дороги, крепости, каналы и города. Такие знания особенно ценились там, где государству было важно управлять большими территориями.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современность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Евразии соединяют фабрики, транспорт и цифровые сервисы, но их сильные стороны разные: у одних быстрее растут технологии производства, у других — логистика и связь.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сильнее в электронике, а Восточная Европа заметно опирается на транспорт и промышленность. Обеим регионам важны цифровые технологии и интернет.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экономическим и технологическим особенностям регионов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растут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города привлекают людей и меняют жизнь региона. Особенно быстро растут центры, где рядом находятся работа, учёба, транспорт и культурные события.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становятся узлами экономики и культуры. Чем больше возможностей они дают, тем сильнее притягивают миграцию и разнообразие населения.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крупнейшим городам Восточной Азии и Восточной Европы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развитию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вспоминают, что войны меняют не только границы, но и судьбы семей. После конфликтов людям приходится заново строить дома, школы и доверие между соседями.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 видно между столицами, промышленными зонами и сельскими районами. Одни семьи быстрее получают услуги и образование, а другие дольше ждут улучшений.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особенно заметно в больших городах с плотным транспортом и заводами. Оно влияет на здоровье, поэтому важны чистый транспорт, зелёные зоны и контроль выбросов.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 вырубка лесов затрагивают воду, почвы и животных. Когда исчезают леса и меняется погода, труднее вести хозяйство и сохранять природное равновесие.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современных связей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контакты между регионами постепенно переходят от обмена товарами к совместным проектам и лучшему взаимопониманию.
</a:t>
            </a:r>
            <a:endParaRPr lang="en-US" sz="7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и Восточная Европа различаются природой, языками и историей, но обе части Евразии связаны городами, торговлей и культурным обменом. Понимание этих сходств и различий помогает видеть мир шире.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2026-07-27T01:58:31Z</dcterms:created>
  <dcterms:modified xsi:type="dcterms:W3CDTF">2026-07-27T01:58:31Z</dcterms:modified>
</cp:coreProperties>
</file>