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народа, в которых живут память, тепло и красота родной земли.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песни: музыка, которую помнят поколения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появлялись в деревнях, на праздниках и в семье. Их пели за работой, в играх и обрядах. У них не было одного автора, поэтому мелодии и слова могли меняться.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рождались народные песни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48489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песни называют народными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поют многие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живёт среди людей. Её поют дома, на улице, на празднике и передают дальше — от старших к младшим, как добрую семейную традицию.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разные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песня может звучать по-разному. Кто-то запомнил строчку иначе, кто-то спел мелодию чуть по-своему — и так появляются новые варианты.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близка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говорят о том, что понятно каждому: о доме, природе, труде, радости и грусти. Поэтому они легко трогают сердце и запоминаются.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голос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словно говорит от имени многих людей сразу. В ней слышны общие чувства, воспоминания и мечты, которые объединяют целые поколения.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Котик на подушке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тихо поёт малышу, а рядом будто дремлет мягкий котик. В песне всё спокойно и ласково, чтобы ребёнок быстрее успокоился. Слова звучат медленно, как будто сами убаюкивают маленького слушателя.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над колыбелью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колыбелькой будто мерцают звёзды и светит луна. Колыбельная рисует вечер, тишину и сон, который уже идёт по комнате на цыпочках. От таких слов становится тепло и совсем не страшно засыпать.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приходит тихо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колыбельных часто повторяются нежные слова и короткие строки. Они похожи на покачивание колыбели: раз, ещё раз, и ребёнок уже почти спит. Песенка звучит так мягко, что даже ночь кажется доброй.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песни — тихие песенки для сна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любят смешные рифмы, хлопки и короткие приговорки. Их можно повторять снова и снова, потому что они похожи на игру, в которой хочется участвовать вместе со всеми.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пестушки и потешки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Пестушки помогают малышу двигаться: его гладят, покачивают, бережно поднимают ручки и ножки. Так игра превращается в весёлое общение, а первые слова звучат легко и радостно.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хороводная песня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Собираются в 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берутся за руки и становятся в круг. Всем сразу видно друг друга, и песня начинает объединять всех в одно дружное движение.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Движутся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идёт плавно, а участники шагают, поворачиваются и повторяют одни и те же строчки. Так петь и двигаться одновременно очень удобно.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звучит на празднике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Хороводные песни особенно любили весной и летом. Они помогали встречать тёплое время года, радоваться солнцу и играть всем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и весёлый шум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Масленицу песни звучали звонко и задорно, будто сами звали весну в гости. Люди пели, шутили и радовались последним зимним дням. В таких песнях особенно часто слышались пожелания тепла и хорошего урожая.
</a:t>
            </a:r>
            <a:endParaRPr lang="en-US" sz="927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Жатва и благодарность полю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начиналась жатва, песня помогала не только работать, но и благодарить землю за хлеб. В ней было много спокойствия, труда и надежды. Такие песни напоминали, что урожай вырастает благодаря общим усилиям.
</a:t>
            </a:r>
            <a:endParaRPr lang="en-US" sz="942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 светлый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песни создавали ощущение тихого праздника и доброй сказки. В них желали счастья, мира и радости каждому дому. Эти песни звучали особенно торжественно и помогали людям чувствовать себя одной большой семьёй.
</a:t>
            </a:r>
            <a:endParaRPr lang="en-US" sz="89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связанные с народными праздниками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Свадебные песни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песни были похожи на пожелания счастья, согласия и достатка. Их пели не для одного человека, а для пары, которая теперь идёт по жизни вместе.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свадебных песнях часто слышна радость праздника, но рядом с ней живёт лёгкая грусть. Ведь невеста прощается с родным домом и начинает новую жизнь.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свадьбе такие песни встречали молодых и помогали сделать день особенно торжественным. В них звучали добрые слова, словно весёлый и тёплый привет новой семье.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песня звучала на свадьбе, она соединяла гостей, родных и самих молодых. Получалось красивое, доброе напутствие, которое все слушали с улыбкой.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50799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исторические песни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песни сохраняли рассказы о важных событиях. Они помогали людям помнить, что происходило в стране, и передавали эту память дальше.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подвиги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часто упоминались смелые люди, защитники и победители. Их поступки показывали, каким может быть настоящий герой.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рассказывали и о трудных временах, когда стране приходилось бороться и защищаться. Слушая их, люди вспоминали цену мира.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без учебника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 было мало, песня становилась живым рассказом о прошлом. Её могли услышать многие, даже если никто ещё не умел читать.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помогает в работе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задаёт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ровная мелодия помогала держать общий темп. Людям было легче двигаться вместе, а дело спорилось быстрее и дружнее.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объединяет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песни звучали на поле, у реки и в мастерской. Они поддерживали настроение и делали работу не такой утомительной.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часто встречаются в песнях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песнях нередко звучат поле, река и лес. Они напоминают о жизни рядом с природой, о труде на земле и о красоте русских просторов.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соловей и другие птицы. Их голоса делают песню живой и нарядной, будто сама природа подпевает человеку.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часто поют о берёзе, солнце и родном доме. Эти простые образы сразу вызывают тёплые чувства и помогают представить знакомые детям картины.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ласковые слова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 делают песню мягкой и доброй. С их помощью речь звучит теплее, а маленьким слушателям она кажется особенно близкой и понятной.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слова и строчки часто повторяются. Это помогает лучше запомнить песню и спокойно петь её вместе, не сбиваясь с общего ритма.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песне похожи на добрую подсказку: вот знакомая строка, значит, можно подхватить её всем хором. От этого пение становится дружным и весёлым.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приёмам народная песня легко входит в память. Её удобно слышать, произносить и передавать дальше, как любимую семейную историю.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балалайка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часто сопровождала весёлые песни и пляски. Её звонкий звук сразу оживлял исполнение, а простая форма инструмента хорошо запоминается детям и легко узнаётся на картинке.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для дружного пения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помогала поддерживать певцов на празднике и в деревенском кругу. Под её ровные аккорды песня звучала громче, шире и особенно задорно, словно приглашая всех подпевать.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и свирель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задавал чёткий ритм, а свирель добавляла тонкий, певучий голос. Вместе они создавали живую музыку, в которой голос человека и звук инструмента будто разговаривали друг с другом.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подхватывали песню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48489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песни рассказывают о жизни людей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слышно, как люди работали в поле, убирали урожай и трудились вместе. Такие строки помогают представить обычный день крестьянской жизни.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часто говорят о родном доме, матери, детях и тепле семейного круга. В них чувствуется забота и уважение друг к другу.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сопровождали игры, хороводы и большие семейные события. Они показывают, как важно было радоваться не одному, а всем вместе.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людях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песни сохраняются привычки, мечты и чувства прошлых поколений. Это как маленькая музыкальная фотография жизни, только её можно петь.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песни дошли до нас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88138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только устно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запоминали на слух и пели без нот. Их легко подхватывали дома, в дороге, на работе и на праздниках.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5696" y="3089850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записывают собиратели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фольклористы и исследователи начали записывать народные песни в тетради и книги. Так сохранились многие мелодии и слова.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20163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песни продолжают звучать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их можно услышать в учебниках, на концертах и в записях хоров. Благодаря этому старые песни не исчезли и знакомят новых слушателей с традицией.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исполняют хоры, ансамбли и солисты, а иногда даже вся аудитория подхватывает припев. Так старые мелодии продолжают жить и радовать новых слушателей.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сегодня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русские народные песни звучат на школьных праздниках, в концертах и спектаклях. Дети поют их с удовольствием, потому что в них ясные слова, знакомые образы и добрый настрой.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народная песня отличается от современной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песне нередко встречается несколько вариантов одних и тех же слов. Это не ошибка, а знак того, что песню пели по-разному в разных местах.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живёт в устной памяти и поэтому может немного меняться от села к селу. Современная песня обычно записана точно, почти без изменений.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народной песни обычно нет одного автора: её создавали и передавали многие люди. Современную песню чаще пишет конкретный композитор или автор текста.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песня чаще звучит так, как её задумал автор, а народная — как живая история, которую люди передают друг другу из поколения в поколение.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слушать, легко заметить эти особенности и понять настроение песни даже без объяснения.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быстро узнать народную песню: ритм, повтор и образность.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обобщающая формулировка по материалам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первый урок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помогают детям услышать живую русскую речь и почувствовать связь с прошлым. Через простые слова и знакомые образы ребёнок узнаёт, как жили и о чём мечтали люди раньше.
</a:t>
            </a:r>
            <a:endParaRPr lang="en-US" sz="98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развивает слух и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поёт, он учится внимательно слушать ритм, правильно произносить слова и запоминать мелодию. Пение тренирует память и делает речь более чёткой и выразительной.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приносит радость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народные песни легко петь вместе с друзьями, родителями или классом. В них есть игра, доброта и понятный смысл, поэтому они быстро становятся любимыми.
</a:t>
            </a:r>
            <a:endParaRPr lang="en-US" sz="98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народные песни важны детям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песни — живая память народа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песни бережно хранят труд, радость и мечты людей. Пока их поют дома, в школе и на празднике, традиция остаётся живой и близкой каждому.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2026-05-24T05:35:45Z</dcterms:created>
  <dcterms:modified xsi:type="dcterms:W3CDTF">2026-05-24T05:35:45Z</dcterms:modified>
</cp:coreProperties>
</file>