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устойчивые выражения делают речь точной, яркой и живой.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фразеология в русском языке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слова и устойчивые выражения
</a:t>
            </a:r>
            <a:endParaRPr lang="en-US" sz="261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фразеология помогают точнее понимать тексты, избегать речевых повторов и выбирать нужные слова в устной и письменной речи. Это особенно важно при чтении, пересказе и выполнении творческих заданий.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рассматривает значение слов и объясняет, как они помогают называть предметы, признаки, действия и явления окружающего мира.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одно слово может употребляться в разных смыслах, а также как выбирать точное слово для конкретной ситуации.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лексическим явлениям относятся многозначность, синонимы, антонимы, омонимы, а также прямое и переносное значение.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лексики помогает понимать тексты глубже и делает речь более выразительной, точной и осмысленной.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лексика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единица языка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есть звучание, написание и значение. Слова называют всё, что нас окружает: книгу, мяч, дерево, бег, добрый характер.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мы распознаём мир и передаём мысли другим людям. Поэтому важно не только знать слово, но и понимать, когда и как его уместно употреблять.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98331"/>
            <a:ext cx="4106400" cy="15459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лексические явления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явления лексики и их примеры.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слова может работать по-разному, а выбор точного слова влияет на смысл высказывания.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6 класса; обобщение общеизвестных языковых примеров.
</a:t>
            </a:r>
            <a:endParaRPr lang="en-US" sz="11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 слова
</a:t>
            </a:r>
            <a:endParaRPr lang="en-US" sz="2903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 или действие без скрытого образа: золотое кольцо, холодная вода, быстро бежать.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 по сходству или по впечатлению: золотые руки, железный характер, холодный взгляд.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читать слово в предложении и учитывать общий смысл текста: именно контекст подсказывает, где значение буквальное, а где образное.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состав русского языка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 чаще всего встречаются общеупотребительные слова и учебная лексика, а специальные группы помогают точнее говорить о науке, профессиях и истории языка.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расширяется, когда человек читает, общается, изучает новые темы и обращается к словарям.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лексики русского языка; данные для диаграммы представлены в условных долях для наглядности.
</a:t>
            </a:r>
            <a:endParaRPr lang="en-US" sz="9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 омонимы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не повторять одно и то же слово и выбирать более точный вариант по смыслу: красивый, прекрасный, чудесный.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строят контраст и делают мысль нагляднее: смелый — трусливый, светлый — тёмный.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совпадают по звучанию или написанию, но обозначают разное: коса, замок, лук. Их значение всегда нужно проверять по контексту.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быта в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возникают из повседневной жизни, когда людям нужно назвать новые предметы и действия. Так в языке закрепляются названия вещей, которыми пользуются дома, в школе и на улице. Со временем они становятся привычными и уже не кажутся новыми.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науки и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и техники постоянно пополняет словарь русского языка. В речи появляются названия устройств, учебных предметов и явлений, которые раньше были неизвестны. Такие слова быстро входят в школьную и обычную речь, потому что нужны для точного общения.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пришли из других языков и давно стали частью русского словаря: тетрадь, парта, компьютер, автобус, футбол. Они соседствуют со словами старинными и современными, показывая, как язык меняется вместе с жизнью общества.
</a:t>
            </a:r>
            <a:endParaRPr lang="en-US" sz="123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обновляется вместе с жизнью людей
</a:t>
            </a:r>
            <a:endParaRPr lang="en-US" sz="23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незнакомого слова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новым словом в тексте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фразеология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Фразеология изучает устойчивые сочетания слов, которые употребляются в речи как готовые выражения и передают единый смысл, а не буквальное значение каждого слова.
</a:t>
            </a:r>
            <a:endParaRPr lang="en-US" sz="1498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помогают говорить точнее и образнее: они передают отношение к событию, человеку или действию и делают высказывание более живым и запоминающимся.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часто встречаются в разговорах, книгах и школьных текстах, поэтому важно узнавать их значение и употреблять без искажения формы.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399" y="1038300"/>
            <a:ext cx="4319052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устойчивые выражения, их общее значение и короткий пример употребления в речи.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фразеологизма воспринимается целиком: отдельные слова не объясняют его значение. Поэтому такие выражения нужно запоминать и понимать по контексту.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русского языка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и их значения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9013" y="1295150"/>
            <a:ext cx="406125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фразеологизмы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устойчивые выражения возникли в повседневном общении людей. Они отражали наблюдения за жизнью, трудом, характером человека и постепенно закрепились в языке.
</a:t>
            </a:r>
            <a:endParaRPr lang="en-US" sz="121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нередко приходят из сказок, пословиц, художественных произведений и исторических текстов. Именно поэтому они звучат ярко и легко запоминаются.
</a:t>
            </a:r>
            <a:endParaRPr lang="en-US" sz="118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быт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обороты связаны со старыми занятиями и ремёслами. Например, выражение бить баклуши восходит к работе с деревом и со временем получило переносный смысл.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часто рождаются из метких сравнений и жизненного опыта. История выражения помогает лучше понять его смысл и не перепутать его с похожими словами.
</a:t>
            </a:r>
            <a:endParaRPr lang="en-US" sz="12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фразеологизмов по значению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объединяются не случайно: у каждой группы есть своя смысловая область, связанная с жизненными ситуациями и повседневным общением.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группа связана с трудом и бездельем, но другие темы тоже важны. Это показывает, что устойчивые выражения охватывают разные стороны жизни.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фразеологизмов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объясняет значение слова и помогает понять, в каком смысле оно употребляется в тексте или в разговоре.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Фразеологический словарь раскрывает смысл устойчивых выражений и подсказывает, как правильно использовать их без изменений формы.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нужен для проверки написания слов, особенно если слово трудное или вызывает сомнение.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синонимов помогает подобрать близкое по смыслу слово, чтобы избежать повторов и сделать речь точнее и выразительнее.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как помощники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 школьной и повседневной речи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чаще используются нейтральные и точные слова, потому что они помогают ясно объяснять факты, задания и правила. Такая речь должна быть понятной и аккуратной.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слова обычно проще и эмоциональнее, а фразеологизмы делают высказывание живым. Важно употреблять их уместно, не искажая смысл и форму.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фразеологизм работает в предложении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устойчивое выражение сохраняет единый смысл и усиливает выразительность текста.
</a:t>
            </a:r>
            <a:endParaRPr lang="en-US" sz="12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речь точной и выразительной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речь была убедительной, важно не только знать слова, но и уметь выбирать их по смыслу, стилю и ситуации общения.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фразеология работают вместе: первая обеспечивает точность, вторая — выразительность. Хорошая речь соединяет ясность, грамотность и уместность.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 хорошей речи в школьном курсе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понимать фразеологизм буквально: смысл оборота не совпадает со значением каждого отдельного слова, поэтому важно запоминать выражение целиком.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произвольно менять слова внутри устойчивого сочетания. Если заменить один элемент, оборот может потерять своё значение или стать неверным.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и омонимы легко перепутать без контекста. Чтобы выбрать правильное значение, нужно читать предложение целиком и учитывать соседние слова.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проверка — обратиться к словарю и перечитать фразу ещё раз. Это помогает избежать неточностей в устной и письменной речи.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со словами и фразеологизмами
</a:t>
            </a:r>
            <a:endParaRPr lang="en-US" sz="21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фразеология: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раскрывает богатство русского языка, а фразеология делает речь живой и образной. Знание значений слов и устойчивых выражений помогает читать внимательнее, писать грамотнее и говорить точнее.
</a:t>
            </a:r>
            <a:endParaRPr lang="en-US" sz="44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2026-05-23T14:33:58Z</dcterms:created>
  <dcterms:modified xsi:type="dcterms:W3CDTF">2026-05-23T14:33:58Z</dcterms:modified>
</cp:coreProperties>
</file>