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ещё могут изменяться слова?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умеют менять форму, звучание и даже строение.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 меняются в речи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Словам важно подстраиваться друг к другу, чтобы речь была точной и понятной. Так мы сразу видим, кто действует, сколько предметов названо и как слова связаны в предложении.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числу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существительные имеют две формы: единственного и множественного числа. Они помогают понять, о чём идёт речь — об одном предмете или о нескольких.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меняется только окончание: кот — коты, окно — окна, ручка — ручки. Такие пары слов легко сравнивать и запоминать.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меняется не только окончание, но и часть основы. Это тоже обычное явление, которое помогает языку точно называть предметы.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69417"/>
            <a:ext cx="552900" cy="49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37415"/>
            <a:ext cx="552900" cy="442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падежам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принадлежит?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у мамы падеж показывает, что предмет или действие связаны с мамой. Окончание помогает понять эту связь без лишних слов.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направлено действие?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к маме окончание подсказывает направление. Сразу ясно, куда кто-то идёт или к чему обращено действие.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чем связано слово?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с мамой падеж показывает соседство или совместное действие. Благодаря этому предложения становятся понятнее и аккуратнее.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изменяемая часть слова
</a:t>
            </a:r>
            <a:endParaRPr lang="en-US" sz="3269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слову менять форму и подходить к разным предложениям. Оно показывает число, падеж, а у некоторых слов ещё и род.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река, реки, реке, легко увидеть, что меняется именно эта часть. Она словно маленькая деталь, которую слово подбирает по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делает слово новым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образовать новое слово. Благодаря ей короткое слово получает новое значение и становится точнее.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приставка показывает начало действия или движение: ехать — уехать, лететь — прилететь. Сразу ясно, что действие изменилось.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приставки, которые помогают передать повтор действия или его продолжение. Тогда слово звучит по-новому, но остаётся связанным с исходным.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писать и переписать. Приставка меняет значение, а значит, помогает языку быть более выразительным и удобным.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3030" y="3926085"/>
            <a:ext cx="351347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425" y="2832747"/>
            <a:ext cx="401539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образовать новые слова
</a:t>
            </a:r>
            <a:endParaRPr lang="en-US" sz="3104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показать, что предмет маленький: дом — домик. Такое слово сразу звучит более уютно и по-доброму.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профессия или название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называть людей по занятию или роли: учить — учитель. Так язык создаёт много новых и нужных слов.
</a:t>
            </a:r>
            <a:endParaRPr lang="en-US" sz="1090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котёнок или братик суффикс передаёт нежность и доброжелательность. Иногда одно слово становится совсем тёплым на слух.
</a:t>
            </a:r>
            <a:endParaRPr lang="en-US" sz="10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живут в одной семье
</a:t>
            </a:r>
            <a:endParaRPr lang="en-US" sz="322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лес, лесной и лесник связаны одним корнем. Он хранит главный смысл и показывает, что все слова относятся к одной теме.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корню добавляются другие части слова, и появляются новые оттенки смысла. Так слово становится не похожим на соседей, хотя родство сохраняется.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могут работать по-разному: одно называет предмет, другое — признак, третье — действие. В речи они помогают точнее выражать мысль.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меняется в своей словесной семье
</a:t>
            </a:r>
            <a:endParaRPr lang="en-US" sz="20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части слова помогают ему менять значение и форму на примере однокоренных слов.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встречается в знакомых словах и помогает языку звучать удобнее и точнее.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слайде: друг — друзья, рука — ручка, берег — побережье.
</a:t>
            </a:r>
            <a:endParaRPr lang="en-US" sz="733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показывают, что звук в корне может меняться по правилам
</a:t>
            </a:r>
            <a:endParaRPr lang="en-US" sz="20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 и согласные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слове звук словно прячется: в одной форме он есть, а в другой исчезает. Поэтому мы говорим: сон — сна, день — дня, лев — льва.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звуки называют беглыми. Они не ломают слово, а помогают ему звучать удобно, мягко и короче, чтобы речь легче произносилась.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звуки встречаются в знакомых словах и в родственных формах. Если присмотреться, можно заметить, как язык сам подсказывает более удобное звучание.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меняются по роду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подстраиваются под род имени существительного. Поэтому мы говорим: красивый дом, красивая книга, красивое окно — окончания у слов разные.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 таких словах работает как помощник. Оно связывает слова в предложении и делает речь аккуратной, понятной и согласованной.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прошедшем времени тоже показывают род. Сравните: мальчик играл, девочка играла, солнце светило. Форма помогает сразу понять, о ком идёт речь.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 меняется, меняется и форма слова. Это особенно заметно в коротких предложениях, где каждое окончание важно, как маленький сигнал для читателя.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было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сообщает о действии, которое уже произошло. Например, читал или играл помогают понять, что событие было в прошлом.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происходит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читаю и играю показывают действие в момент речи. Оно ещё идёт, будто стрелка времени остановилась прямо сейчас.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будет позже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буду читать и буду играть говорят о будущем. Действие ещё не началось, но обязательно случится потом.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у дорожки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дороги стоял маленький домик с голубыми ставнями. Он выглядел совсем крошечным, но очень уютным, словно приглашал заглянуть внутрь. От такого слова сразу становится теплее на душе.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Братик и кошечка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позвал братика и погладил кошечку. В этих словах слышится забота и нежность, будто говорящий улыбается. Они помогают показать доброе отношение без длинных объяснений и громких слов.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слова с большим характером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стать длиннее и точнее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одного корня можно образовать целую словесную семью. Например, к слову дом добавляются разные части, и получаются новые слова с разным смыслом.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назвать маленький предмет, ласковое отношение или человека по признаку. Так язык умеет говорить не только кратко, но и очень точно.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тоже меняют значение слова. Они могут показать отсутствие, направление, приближение или другое важное значение, которое сразу уточняет смысл.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изменениям слово становится длиннее, но и содержательнее. Речь звучит богаче, а нужную мысль легче выразить без лишних объяснений.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понять: форма слова или новое слово?
</a:t>
            </a:r>
            <a:endParaRPr lang="en-US" sz="215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различить изменение окончания и появление приставки или суффикса в родственных словах.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0814" y="2025800"/>
            <a:ext cx="434025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37415"/>
            <a:ext cx="552900" cy="442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и их работа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показывает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предлог помогает слову занять нужное место: в школе, на столе, под деревом. Он словно указывает дорогу и делает смысл ясным.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направлению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предлогами легко понять, куда направлено действие: к школе, из школы, в класс. Слово остаётся знакомым, но его форма меняется рядом с помощником.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работают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Предлог, окончание и само слово действуют дружно, как маленькая команда. Благодаря этому фраза звучит правильно, а слушатель сразу понимает, о чём речь.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играют со словами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формы в 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встречаются уменьшительные слова: они делают героев добрее, а историю — уютнее. Читатель сразу чувствует заботу, словно попал в тёплый дом.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настроение в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выбирают разные формы слов, чтобы строки звучали плавно и красиво. Иногда слово становится короче, длиннее или необычнее — и стих сразу оживает.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способы изменения слов
</a:t>
            </a:r>
            <a:endParaRPr lang="en-US" sz="3332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изменяться по числу, падежу, роду и времени. Тогда оно остаётся тем же по смыслу, но получает новую форму для предложения.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приставок и суффиксов образуются новые слова. Они добавляют значение, уточняют признак или называют предмет по-новому, не путая его с исходным словом.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корне меняются звуки, а некоторые звуки даже исчезают или появляются. Это обычные правила русского языка, которые делают речь удобной и красивой.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умеет меняться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что слова умеют подстраиваться, создавать новые значения и даже менять звучание. Эти маленькие хитрости помогают говорить точно, ярко и понятно — почти как по волшебству.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2026-05-22T00:52:30Z</dcterms:created>
  <dcterms:modified xsi:type="dcterms:W3CDTF">2026-05-22T00:52:30Z</dcterms:modified>
</cp:coreProperties>
</file>