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сложных имён прилагательных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правильно писать сложные прилагательные без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встречаются в цветах, направлениях, терминах и названиях предметов. Их написание зависит от смысла слова и связи между его частями.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точнее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имя прилагательное образуется из двух частей или основ и обозначает один общий признак предмета, отвечая на вопрос какой?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могут называть цвет, направление, область знания или предмет: водопроводный, северо-восточный, русско-английский, светло-коричневый.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их со словосочетаниями: в них слова пишутся раздельно и остаются самостоятельными по смыслу.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имя прилагательное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слова с соединительными гласными о или е, если две основы образуют одно цельное слово и один признак.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основные случаи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пишутся многие названия предметов и явлений: водопроводный, каменноугольный, лесостепной, паровозный.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характерно и для слов, возникших из устойчивых сочетаний или терминов: сельскохозяйственный, железобетонный.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части слова не равны по смыслу и соединяются в единое понятие, дефис обычно не нужен.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написание: равноправные части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равны по значению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прилагательные, где обе части равноправны и вместе называют один признак: русско-английский, физико-математический, учебно-воспитательный.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обозначает оттенок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нужен и в названиях оттенков цвета: тёмно-синий, светло-зелёный, жёлто-оранжевый. Здесь первая часть уточняет цвет, а не образует новое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связь между значением слова и его орфографией.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выбор сводится к двум вариантам, а сомнения появляются, когда нужно точно определить смысл частей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школьному правилу русского языка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написания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949946"/>
            <a:ext cx="3832800" cy="16627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написание по признакам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признак, пример и причину выбора написания.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 — строение слова и смысловая связь его частей.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150" y="1443500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 о и 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90525" y="2454875"/>
            <a:ext cx="3957000" cy="16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прилагательных после твёрдых согласных чаще пишется о: водопроводный, паровозный, каменноугольный. Эта гласная соединяет две основы в одно слово.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34750" y="2454875"/>
            <a:ext cx="3957000" cy="16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и шипящих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согласных, шипящих и ц часто пишется е: лесостепной, жизнедеятельный, северо-восточный. Здесь соединительная гласная помогает правильно построить слово.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оттенков цвета чаще всего пишутся через дефис: тёмно-синий, светло-серый, жёлто-зелёный, серо-голубой. Первая часть уточняет основной цвет.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первая часть не обозначает оттенок, а слово является термином, возможна слитная запись. Поэтому всегда важно понять значение слова в контексте.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задайте вопрос: это один цветовой признак или точный термин? От ответа зависит, нужен ли дефис.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со значением цвета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 сложного прилагательного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школьном правиле о значении и строении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части прилагательного называют признак на равных правах, слово пишется через дефис: русско-немецкий, научно-популярный, учебно-воспитательный.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часть только уточняет вторую или вместе с ней образует одно целое понятие, обычно пишется слитно: правобережный, дальневосточный, нефтегазовый.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правильное написание, нужно определить смысл связи между частями слова: равноправие чаще требует дефиса, а единое значение — слитного написания.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и неравноправные части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учебника становится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по географии и биологии часто встречаются слова, которые сразу называют два признака. Благодаря им текст становится короче и точнее, а нужный термин легче заметить на странице учебника.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науки к школьной теме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параграфов можно увидеть прилагательные вроде физико-географический или историко-культурный. Они объединяют смежные области знания и помогают понять, что речь идёт не об одном, а о двух связанных признаках.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часть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развороте учебника такие прилагательные часто выделяют цветом или шрифтом, чтобы показать важные термины. Это помогает ученику быстрее найти ключевые понятия и запомнить их написание по виду слова.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сложные прилагательные помогают в учебниках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возникают, когда части слова определены неверно или не замечено значение первой основы.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связаны не с правилом, а с анализом слова: нужно сначала увидеть его строение и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по школьному правилу русского языка; данные условные, без статистической выборки.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написании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944" y="2770325"/>
            <a:ext cx="234413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называющие направления, часто соединяют две равноправные части. Поэтому северо-западный, юго-восточный и северо-восточный обычно пишутся через дефис как единое название направления.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 — один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прилагательное обозначает не два отдельных признака, а одно целое направление движения или расположения. Именно поэтому орфография здесь зависит от значения, а не только от внешнего вида слова.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можно понять как сочетание двух равных частей, нужен дефис. Если же перед вами устойчивое единое название направления, форма письма определяется правилом для сложных прилагательных.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прилагательные с направлениями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05936"/>
            <a:ext cx="3832800" cy="19671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словарь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слово, его написание и причину выбора. Так проще увидеть связь между значением и орфографией.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решение подсказывает не только форма, но и смысл: значение слова помогает выбрать правильное написание.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самопроверки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прилагательное отвечает на один вопрос и обозначает один общий признак предмета. Оно пишется слитно или через дефис, а не как два самостоятельных слова.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состоит из отдельных слов, которые можно изменить или переставить. В нём каждое слово сохраняет своё значение и пишется отдельно, например: железная дорога.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смотреть не только на написание, но и на смысл. Если перед вами одно понятие, скорее всего, это сложное прилагательное; если два понятия, это словосочетание.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не путать формы вроде тёмно-синий и тёмно синий, юго-западный и юго запад. В спорных случаях нужно задавать вопрос к слову и искать общее значение.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сложное прилагательное от словосочетания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 письме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выбрать слитное или дефисное написание по школьному правилу.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— термин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удобно запомнить как название научного понятия: оно пишется слитно. В нём части соединены в одно общее слово, поэтому дефис здесь не нужен.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Тёмно-синий — оттенок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перед нами цветовой признак, который уточняется второй частью. Такие слова обычно пишутся через дефис, потому что первая часть обозначает оттенок, а не отдельное самостоятельное понятие.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Физико-математический — равноправные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слова равны по значению и называют две связанные области знания. Поэтому между ними ставится дефис, а не пробел и не слитное написание.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примера для запоминания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письмом полезно определить, какое значение несёт первая часть слова и образуют ли основы одно понятие.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строение слова ведут к выбору: слитное написание связано с единым понятием, а дефисное — с равноправием или особым значением.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8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правила русского языка; схема носит учебный, не статистический характер.
</a:t>
            </a:r>
            <a:endParaRPr lang="en-US" sz="68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выбора написания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сложных прилагательных становится понятным, если увидеть их значение, части слова и способ образования. Тогда правило помогает писать уверенно и без лишних ошибок.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пишем по смыслу и строению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2026-05-23T08:46:17Z</dcterms:created>
  <dcterms:modified xsi:type="dcterms:W3CDTF">2026-05-23T08:46:17Z</dcterms:modified>
</cp:coreProperties>
</file>