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платоновых тел объединяют грани, рёбра и вершины в строгую симметрию.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многогранники: пять идеальных форм в геометрии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Тут редкая ситуация: в выпуклой геометрии вариантов оказывается не бесконечное число, а ровно пять. Понимание углов, сумм вокруг вершины и выпуклости делает тему логичной и доказательной, подготавливая к задачам на пространственное мышление.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именно в 11 классе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грани — одинаковые правильные многоугольники, то есть они равны по форме и размерам, а переход между соседними гранями устроен так, что общая фигура остаётся целой и «аккуратной».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имеют одну и ту же длину, а в каждой вершине сходится одно и то же число граней. Это число одинаково для всех вершин, поэтому угловой «рисунок» в пространстве повторяется.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 должен быть выпуклым: он лежит по одну сторону от плоскостей своих граней. Высокая симметрия проявляется в том, что перестановки рёбер, граней и вершин устроены строго и закономерно.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правильного многогранника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898728"/>
            <a:ext cx="3962400" cy="1893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Сводим данные в одну таблицу и видим ключевую связь для всех выпуклых многогранников: V − E + F = 2.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 проявляются «симметричные» пары куб–октаэдр и додекаэдр–икосаэдр. При этом закон Эйлера для каждого из пяти тел даёт одно и то же значение 2.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о платоновых телах (школьный курс геометрии).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платоновых тел: основные числовые характеристики
</a:t>
            </a:r>
            <a:endParaRPr lang="en-US" sz="2086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строении правильных многогранников (школьная геометрия).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четыре грани, поэтому тетраэдр проще всего держать в голове и анализировать.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Тетраэдр состоит из четырёх равносторонних треугольников; именно это делает его минимальным по числу граней платоновым телом и удобной базовой моделью.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легко узнать: у него 6 квадратных граней, 12 рёбер и 8 вершин. Именно поэтому он встречается вокруг нас — от игральных костей до упаковок и элементов модульных конструкций.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куба наглядно показывает, как шесть квадратов соединяются без зазоров. А прозрачный каркас помогает понять «геометрию углов» и почему его симметрия особенно богата.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как знакомый пример правильного многогранника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куба и октаэдра совпадает число рёбер, а у додекаэдра и икосаэдра — тоже. Такое согласование подчёркивает скрытую симметрию в парных соотношениях.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структуру «двойничества»: когда меняются грани и вершины, общее количество рёбер сохраняет соответствующий характер. Тетраэдр в этом смысле стоит отдельно.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стандартным характеристикам платоновых тел (F, E, V).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числа граней, рёбер и вершин у платоновых тел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56" y="3341593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0431" y="1652590"/>
            <a:ext cx="218400" cy="1747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Октаэдр и его связь с кубом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Рёбер больше, чем кажется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октаэдра 12 рёбер, а поверхность составлена из 8 равносторонних треугольников. Поэтому он выглядит «острее», чем куб, и легче воспринимается как объём с вершинами на концах диагоналей.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к двойственному телу перестраивается геометрия граней, но общая картина симметрии остаётся. Так хорошо видно, как связь элементов определяет форму целиком, а не только размеры.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 и вершины меняются ролями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двойственности вершины куба соответствуют граням октаэдра, и наоборот. Это означает, что одна и та же симметрия может быть описана через «другой набор» элементов поверхности.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Додекаэдр построен из 12 правильных пятиугольных граней; он также имеет 30 рёбер и 20 вершин. Из-за пятиугольника поверхность воспринимается как более «сложная», чем у тел с треугольниками или квадратами.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сравнивать типичные школьные фигуры, пятиугольник менее привычен, а значит, и вычисления по развёрткам требуют аккуратности. Здесь особенно важны правильные углы между гранями.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додекаэдр связывают с идеей гармонии: в античной традиции он считался символом «совершенной» организации. Такая культурная линия помогает запомнить, что геометрия имеет не только практический, но и смысловой слой.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характеристикам (F=12, E=30, V=20) додекаэдр удобно рассматривать как «двойника» икосаэдра: элементы поверхности меняются ролями, сохраняя общий принцип строгой правильности.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Додекаэдр — фигура из правильных пятиугольников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Икосаэдр составлен из 20 равносторонних треугольников; у него 30 рёбер и 12 вершин. Он ближе других платоновых тел к сферической форме, потому что «кусочки» поверхности мельче.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одинаковых граней делает поверхность более ровной на масштабе видимого обзора. Поэтому икосаэдр часто используют как разумную дискретную модель шарообразной оболочки.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Икосаэдр и его близость к шару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правильных многогранников только пять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условия: анализ сумм плоских углов вокруг вершины выпуклого многогранника (школьная геометрия).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результат классической теории выпуклых многогранников: формула Эйлера (школьный курс геометрии).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константа показывает, что три величины многогранника связаны жёстким ограничением.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любого выпуклого многогранника выполняется V − E + F = 2, где V — вершины, E — рёбра, F — грани. На кубе и тетраэдре проверка даёт ровно 2.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двойственности меняется «роль» элементов: грань становится вершиной, а вершина — гранью. Геометрическая симметрия сохраняется, но распределение поверхности перестраивается.
</a:t>
            </a:r>
            <a:endParaRPr lang="en-US" sz="1066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пары тел с одной и той же логикой соответствий: тетраэдр не требует замены, а остальные разбиваются на две взаимообратимые пары.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теории правильных многогранников: двойственность и соответствие «грань ↔ вершина» (общеизвестный факт школьного курса).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Двойственность правильных многогранников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 обладают максимальной симметрией среди выпуклых тел: при повороте вокруг осей, проходящих через вершины, рёбра или центры граней, фигура совпадает сама с собой.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 вращения правильных многогранников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куба и октаэдра особенно много типов вращений: они задают устойчивый «каркас» симметрии, поэтому эти тела удобно использовать как модели для задач на пространственное преобразование.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пара «додекаэдр—икосаэдр» дополняет картину: их система вращений помогает понимать, почему форма сохраняется при перестройке соответствий между гранями и вершинами.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Развёртки правильных многогранников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поверхность разворачивается без разрывов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многогранник разрезают по рёбрам и раскладывают на плоскости. Для куба получается шесть квадратов, которые соединяются по сторонам так, чтобы углы сходились в точности как на исходном теле.
</a:t>
            </a:r>
            <a:endParaRPr lang="en-US" sz="1281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и пятиугольники на бумаге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тетраэдра — это четыре равносторонних треугольника, сложенные вокруг общих рёбер. Для додекаэдра требуется двенадцать правильных пятиугольников: по таким рисункам легко «видеть» структуру и разметку сгибов.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958565"/>
            <a:ext cx="4094100" cy="16316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выпуклой вершины правильного многогранника сумма внутренних углов, сходящихся в одной точке, должна быть меньше 360°. Это ограничивает возможные типы правильных граней.
</a:t>
            </a:r>
            <a:endParaRPr lang="en-US" sz="118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попробовать шестиугольник, три угла уже дают 360°, то есть выпуклая вершина не замыкается. Поэтому остаются только треугольник, квадрат и пятиугольник как реальные кандидаты.
</a:t>
            </a:r>
            <a:endParaRPr lang="en-US" sz="1193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внутренних углов правильных многоугольников (школьный курс геометрии).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правильных многоугольников и условие существования вершины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210" y="32169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2972" y="129427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298175"/>
            <a:ext cx="218400" cy="21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 в природе, науке и технике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Тетраэдрические и кубические мотивы используют в наглядном моделировании строения молекул и взаимодействий. Геометрия помогает сравнивать формы и проверять симметрию на уровне схем.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Икосаэдр в биологии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Икосаэдрическая симметрия важна в биологии, поскольку многие вирусные оболочки строятся по мотивам, близким к икосаэдру. Это облегчает анализ геометрии капсида.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Кристаллические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кристаллах встречаются ячейки и фрагменты, близкие к правильным многогранникам. Симметрия упрощает описание решёток и помогает планировать расчёты и интерпретацию свойств вещества.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 дизайн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Кубические формы часто применяют в упаковке, инженерных модулях и техническом дизайне. Простота расчётов и устойчивость делают куб удобной «базой» для практических решений.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«плотность» примеров обычно связана с геометрией и техникой: там симметрия легко переносится в модели, разметку и конструкторские расчёты.
</a:t>
            </a:r>
            <a:endParaRPr lang="en-US" sz="1202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куб, тетраэдр и икосаэдр чаще становятся образцами для прикладных задач: их формы удобны для построений и визуализаций.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классификация по распространённым учебным и прикладным примерам; точные статистические данные не приведены (качественный обзор).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проявляется симметрия платоновых тел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 подсчёта: сколько граней, рёбер и вершин у каждого тела. Затем сравнивают результаты, чтобы увидеть закономерности и пары, связанные с взаимной перестройкой элементов.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проверяют формулу Эйлера на конкретных примерах: убеждаются, что V − E + F действительно равно 2. Такой контроль превращает теорию в проверяемое утверждение.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 изучение построение развёрток и работа с моделями: бумажные версии, каркасы и компьютерные изображения помогают почувствовать симметрию и двойственность «руками и глазами».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изучают правильные многогранники на практике
</a:t>
            </a:r>
            <a:endParaRPr lang="en-US" sz="213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 образуют завершённую систему из пяти выпуклых тел, для которых выполняются строгие условия равенства граней, рёбер и симметрии вершин. Классификация опирается на угловые ограничения, формулу Эйлера и двойственность, связывая доказательства и реальные приложения.
</a:t>
            </a:r>
            <a:endParaRPr lang="en-US" sz="1656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пять совершенных форм и их значение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2026-05-12T06:46:54Z</dcterms:created>
  <dcterms:modified xsi:type="dcterms:W3CDTF">2026-05-12T06:46:54Z</dcterms:modified>
</cp:coreProperties>
</file>