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борьба исламского Востока с колонизаторами — ключевые темы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народов исламского Востока и их сопротивление колонизации в XIX–XX веках.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Исламский Восток и колониальная эпоха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западные державы контролировали большие территории исламского Востока — от Северной Африки до Южной и Юго-Восточной Азии. Это повлияло на жизнь народов, вызвало сопротивление и стремление к независимости.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колонизации и её особенности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Колонизаторы стремились получить доступ к богатым природным ресурсам региона — нефти, пряностям и хлопку, что обеспечивало экономическую выгоду.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рынков сбыта и выгодное расположение близ основных торговых путей сделали исламские земли стратегически важными для Европы.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сопровождалась установлением новых границ и европейских законов, что часто разрушало сложившиеся местные традиции и устои.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835278"/>
            <a:ext cx="4865100" cy="17957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страны-колонизаторы и методы управления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ведущих колониальных держав, их территорий и способов контроля в исламском Востоке.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держава использовала различные подходы к управлению с целью максимизации контроля и прибыли.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архивы и исследования  XIX–XX веков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предпосылки антиколониального движения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массы страдали от невыполненных европейских обещаний, усиления налогового давления и принудительного труда.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Ухудшение экономического положения и ограничение религиозных и культурных свобод стимулировали нарастающее недовольство.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образования и грамотности среди населения способствовал появлению политических лидеров и национальных движений.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расслоение и подавление местных традиций вызвали желание восстановить независимость и сохранить свою идентичность.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2" y="1096135"/>
            <a:ext cx="4981200" cy="8853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9" y="2063591"/>
            <a:ext cx="4981200" cy="8853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4" y="3031037"/>
            <a:ext cx="4981200" cy="8853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1174" y="3998476"/>
            <a:ext cx="4981200" cy="88533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 примеры сопротивления колонизаторам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095400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алжирская революция (1954–1962)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Алжирцы организовали вооружённое восстание против французской власти, которое длилось восемь лет и привело к независимости страны после масштабных боёв и репрессий.
</a:t>
            </a:r>
            <a:endParaRPr lang="en-US" sz="1102" dirty="0"/>
          </a:p>
        </p:txBody>
      </p:sp>
      <p:sp>
        <p:nvSpPr>
          <p:cNvPr id="10" name="Text 3"/>
          <p:cNvSpPr txBox="1"/>
          <p:nvPr/>
        </p:nvSpPr>
        <p:spPr>
          <a:xfrm>
            <a:off x="261638" y="2062856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Антибританские восстания в Египте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протесты и политические кампании в Египте выразили желание народа избавиться от британского контроля и вернуть самостоятельность.
</a:t>
            </a:r>
            <a:endParaRPr lang="en-US" sz="1102" dirty="0"/>
          </a:p>
        </p:txBody>
      </p:sp>
      <p:sp>
        <p:nvSpPr>
          <p:cNvPr id="11" name="Text 4"/>
          <p:cNvSpPr txBox="1"/>
          <p:nvPr/>
        </p:nvSpPr>
        <p:spPr>
          <a:xfrm>
            <a:off x="261613" y="303030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народов Индонезии против голландцев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Индонезийские активисты вели партизанские действия и организовывали политическое сопротивление, направленное на освобождение от колониального гнета.
</a:t>
            </a:r>
            <a:endParaRPr lang="en-US" sz="1102" dirty="0"/>
          </a:p>
        </p:txBody>
      </p:sp>
      <p:sp>
        <p:nvSpPr>
          <p:cNvPr id="12" name="Text 5"/>
          <p:cNvSpPr txBox="1"/>
          <p:nvPr/>
        </p:nvSpPr>
        <p:spPr>
          <a:xfrm>
            <a:off x="261613" y="399774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Конституционная революция в Иране (1905–1911)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стремилось ограничить влияние иностранцев и модернизировать страну через создание парламента и введение новых законов.
</a:t>
            </a:r>
            <a:endParaRPr lang="en-US" sz="11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восстаний на исламском Востоке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1950–1960-е годы пик протестной активности совпадает с процессом деколонизации и обретением независимости.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выступлений отражает усиление национального сознания и организованного сопротивления против колонизаторов.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о национальных движениях, 1880–1960 гг.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Алжирская революция: пример успешной борьбы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сопротивление и национальное единство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жёсткие репрессии Франции, население Алжира объединилось вокруг идеи независимости и продолжало борьбу в разных формах.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Фронта национального освобождения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ФНО организовал вооружённые акции и дипломатическую кампанию, что позволило привлечь международное внимание к проблеме колониализма.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соседние страны Магриба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Алжира вдохновила националистические движения в Марокко и Тунисе, став символом успешного сопротивления колониальному гнету.
</a:t>
            </a:r>
            <a:endParaRPr lang="en-US" sz="12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волна сопротивления после Первой мировой войны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 — Египетская революция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протестов вызвала частичный вывод британских войск и расширение прав национальных партий в Египте.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— Рост националистических движений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регионах Ближнего Востока и Азии усилилось культурное и политическое сопротивление иностранному владычеству.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1923 — Провозглашение Турецкой республики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руководством Мустафы Кемаля успешно завершена борьба за независимость и начаты масштабные реформы.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— Усиление политического активизма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Сформировались новые организации и партии, ставшие фундаментом деколонизационных процессов в последующие десятилетия.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Афганистан и Иран: борьба за самостоятельность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Англо-афганские войны XIX — начала XX века помогли Афганистану сохранить независимость вопреки давлению Британской империи.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Иране Конституционная революция начала XX века выступала против иностранного влияния и за реформы в политической системе.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страны демонстрировали уникальные формы сопротивления, сочетая военную и политическую борьбу для защиты суверенитета.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725" y="1782800"/>
            <a:ext cx="32235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75" y="1782800"/>
            <a:ext cx="32235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000" y="1782800"/>
            <a:ext cx="368400" cy="36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Ахмед Орабий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Египетский лидер Ахмед Орабий возглавил восстание в 1881–1882 годах, выступая против британского господства и защищая права крестьян и офицеров на национальное самоуправление.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31275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Мустафа Кемаль Ататюрк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Создатель современной Турецкой республики, он провёл масштабные реформы после Первой мировой войны, укрепляя независимость и модернизируя страну с опорой на светские принципы.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639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Сукарно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герой Индонезии, организовал сопротивление и вдохнул жизнь в борьбу за независимость от Нидерландов, приведшую к созданию нового суверенного государства.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антиколониальных движений
</a:t>
            </a:r>
            <a:endParaRPr lang="en-US" sz="20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женщин в движении сопротивления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Джамила Бупаша: символ алжирского сопротивления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Активистка и боевой участник национально-освободительного движения в Алжире. Она проявила мужество в самых сложных условиях, внося неоценимый вклад в борьбу против французского колониализма.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Худа Шаарави и египетское женское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Основательница движения за права женщин и независимость в Египте. Её общественная работа помогла объединить женщин и подчеркнуть значимость их роли в национальном процессе.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 подпольной деятельности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во многих странах участвовали в тайной агитации, организации протестов и поддержке боевых действий, что делало их важной силой в антиколониальной борьбе.
</a:t>
            </a:r>
            <a:endParaRPr lang="en-US" sz="12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лидеры призывали к объединению мусульман в борьбе за свободу, объясняя сопротивление как священный долг перед Богом и народом.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Мечети и религиозные собрания становились центрами распространения идей сопротивления и воспитания национального сознания среди верующих.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Духовенство часто выступало посредником между народом и лидерами движения, обеспечивая моральную поддержку и укрепляя единство общины против колонизаторов.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исламской религии и духовенства
</a:t>
            </a:r>
            <a:endParaRPr lang="en-US" sz="22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столкновений: человеческие потери и репрессии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борьбы с колониальными войсками погибло большое число мирных жителей, в том числе в Алжире приблизительно 1,5 миллиона человек, что стало тяжёлой трагедией для местного населения.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власти применяли репрессии, включая высылки, сожжение деревень и ограничение религиозных обычаев, усиливая ненависть и солидарность в борьбе за независимость.
</a:t>
            </a:r>
            <a:endParaRPr lang="en-US" sz="10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2067213"/>
            <a:ext cx="4405200" cy="11984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антиколониальной борьбы в регионах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колониальные державы, регионы и характер сопротивления народов исламского Востока.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стратегии отражали особенности местных условий и влияния колониальной политики.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архивы XX века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и её этапы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обретение независимости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процесс деколонизации ускорился, и большинство мусульманских стран получили независимость к 1970 году. Каждое государство шло своим путем к свободе.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экономические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новых государств сопровождалось перестройкой экономики и общества, внедрением реформ и попытками укрепить национальную идентичность.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антиколониальных движений исламского Востока
</a:t>
            </a:r>
            <a:endParaRPr lang="en-US" sz="2201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регионы показывают высокую интенсивность деколонизации, охватывая территории с разнообразным историческим опытом.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успехи освободительных движений в различных частях исламского Востока и формирование новых национальных государств.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Аналитический центр по истории исламских стран, 2022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борьбы: современные вызовы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конфликты часто связаны с наследием колониального деления и борьбы за власть в новых государствах.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 сохраняются из-за неравномерного развития и последствий колониальной эксплуатации природных ресурсов.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расслоение усиливается, вызывая напряжённость внутри обществ и порой препятствуя стабильности.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Исламская культура остаётся важным элементом национальной идентичности, поддерживая духовность и объединяя народы региона.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и влияние антиколониальной борьбы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способствовала формированию национальных государств с новой политической культурой и самосознанием.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Укрепились связи и солидарность между странами исламского Востока, создавались международные организации и движения.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образования и культурных инициатив после борьбы стало основой для дальнейшего прогресса и самостоятельного развития.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наследие освободительной борьбы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колониализмом на исламском Востоке кардинально изменила политический ландшафт региона, укрепив независимость и национальное самосознание, что остаётся актуальным в современной жизни.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2026-05-10T18:03:30Z</dcterms:created>
  <dcterms:modified xsi:type="dcterms:W3CDTF">2026-05-10T18:03:30Z</dcterms:modified>
</cp:coreProperties>
</file>