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Бернс: эпиграммы, эпитафии и перевод С. Я. Маршака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меткие стихи Бернса: юмор, наблюдательность и то, как Маршак перевёл их по-русски.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Бернс жил в 1759–1796 годах и вырос в Шотландии, в семье простых людей. Он писал на английском и шотландском диалекте, поэтому его поэзия звучала близко к народной речи. В стихах сочетаются быт, сочувствие и насмешка над чертами характера.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 котором жил Бернс, и место его поэзии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Бернс был поэтом, который сам жил трудовой жизнью: работал на ферме и позже служил сборщиком налогов, понимая повседневные заботы обычных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звучат темы честности и достоинства, уважения к простому человеку, а также идеи равенства людей — без лишней «высокости» и украшений.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важно, что Бернс писал ясно и живо: его текст легко читать и обсуждать, потому что смысл передаётся без сложных слов и запутанных формулировок.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Роберт Бернс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Эпиграмма — это очень короткое стихотворение с острым смыслом: в нескольких строках поэт делает точное наблюдение о человеке или поступке.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эпиграмме есть насмешка и неожиданная концовка, которая переворачивает впечатление: сначала кажется одним, а финал говорит о другом.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Бернса эпиграммы высмеивают тщеславие, глупость, жадность, лесть и самодовольство — то, что мешает людям оставаться честными.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«дожать» мысль: вместо долгих рассуждений появляется яркий, почти афористичный вывод.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эпиграмма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Эпитафия — это надпись на памятнике или стихотворение, связанное с памятью об умершем человеке. Она создаётся, чтобы сохранить в словах то, кем он был.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Бернса эпитафии нередко звучат не только печально, но и иронично. Он умеет говорить о смерти так, чтобы в тексте оставалась «живая» интонация.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характер через одну-две яркие детали: привычки, профессию, поведение или странности. Так человек узнаётся в коротком тексте сразу, без объяснений.
</a:t>
            </a:r>
            <a:endParaRPr lang="en-US" sz="144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эпитафии важны точность, краткость и сильный финал. Чем точнее последнее слово или строка, тем сильнее запоминается образ умершего.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эпитафия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Бернс опирается на живую разговорную речь, пословицы и фольклор. Его стихи легко представить: как будто собеседник говорит простыми словами. Поэтому образы понятны: деревня, соседи, работа, бытовые ситуации и человеческие слабости.
</a:t>
            </a:r>
            <a:endParaRPr lang="en-US" sz="963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вместо «книжности»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Бернса поэтичность растёт из обычной жизни. В текстах появляются детали, которые узнаются без долгих объяснений: ритм будней, мелкие конфликты и характеры людей. Для иллюстрации подойдут портрет Бернса и шотландский пейзаж или деревенская сцена.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Шотландская повседневность и простые образы
</a:t>
            </a:r>
            <a:endParaRPr lang="en-US" sz="1326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 поэзии Бернса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эпиграммах Бернса звучит насмешка над пустой важностью: люди стараются казаться значительными, но их поступки противоречат словам.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также высмеивает лесть, жадность, спесь и лицемерие — то, что прячется за «красивым видом». Он ценит настоящие качества, а не внешнюю позу.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каждой эпиграмме есть нравственный смысл: смешное становится уроком. Короткая форма усиливает ударную концовку и делает вывод заметным.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эпиграмм Бернса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Эпитафии Бернса соединяют уважение к человеку и добрую иронию. Даже говоря о смерти, поэт старается сохранить достоинство героя и ясность образа.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могут появляться профессия, привычки, слабости или житейские странности умершего. Несколько штрихов помогают почувствовать характер, а не просто перечислить факты.
</a:t>
            </a:r>
            <a:endParaRPr lang="en-US" sz="1176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Эпитафии не выглядят тяжёлыми или мрачными, потому что Бернс часто сохраняет живую интонацию и точное наблюдение, почти «разговорную» манеру.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его умение делать портрет через детали: поэт выбирает то, что лучше всего объясняет человека — и делает это в небольшом объёме.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эпитафий Бернса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84927"/>
            <a:ext cx="4063200" cy="18610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жанр, объём, цель, интонация, примерный смысл. Общее в обоих жанрах — краткость и выразительная концовка; различия в том, о чём и как говорится.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требуют точного слова и краткости. Эпиграмма «работает» как мгновенный укол, а эпитафия строит образ человека через память и деталь.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определения жанров.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Эпиграмма и эпитафия: чем они похожи и чем различаются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акценты и частотные признаки в школьных подборках; точные статистические данные не приводятся.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встречаются у Бернса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элементы — сатирический взгляд и «народная» манера речи: именно они делают тексты узнаваемыми.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доля приходится на бытовую деталь и прямой моральный вывод, но они поддерживают завершённость: мысль становится понятной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6027"/>
            <a:ext cx="218400" cy="2254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Бернс писал о людях, которые заслуживают уважения не из-за титулов, а из-за поступков. Русскому читателю близки такие идеи: ценность честности и желание видеть правду без прикрас.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простого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— крестьяне, соседи, люди труда — проявляют характер в повседневных делах. Поэтому стихи воспринимаются как «про нас»: в них есть сочувствие и уважение к простоте.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над самодовольством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Бернс умеет подмечать смешное в поведении и сразу ставит на место тех, кто хвастается или льстит. Ирония помогает понять мысль без длинных объяснений и «умных слов».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форма, запоминающийся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эпиграммы и эпитафии похожи на точную подсказку: немного текста — сильный вывод. Такое чтение совпадает с интересом школьников к метким, выразительным строкам.
</a:t>
            </a:r>
            <a:endParaRPr lang="en-US" sz="1583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Бернс был понятен русскому читателю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много лет работал над произведениями Роберта Бернса и сформировал его русскоязычный поэтический образ. В переводах сохраняются живость речи и ритм, а юмор звучит так, что финальная острота ощущается сразу.
</a:t>
            </a:r>
            <a:endParaRPr lang="en-US" sz="69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 Бернса «заиграли» по-русски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Бернс стал известен нескольким поколениям в России. Русский читатель встречал поэта не как «далекого автора», а как мастера короткого, умного стихотворения; это видно и по оформлению книг с переводами.
</a:t>
            </a:r>
            <a:endParaRPr lang="en-US" sz="64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Портреты, книги и новый читатель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— переводчик Бернса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Маршак переводил Бернса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работы: от смысла и настроения — к естественным русским словам, ритму и выразительной развязке.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стремился передать не только значение, но и «впечатление» от стихов Бернса. Поэтому в переводах сохраняются ясность мысли и разговорная интонация — текст легко воспринимается на слух.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 краткости и сильной концовке. Маршак подбирал такие слова и ритм, чтобы ударный финал звучал метко, как в оригинале, а не превращался в длинное объяснение.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получались естественными и запоминающимися благодаря точной литературной форме. Так стихотворения одинаково хорошо работают и для чтения в классе, и для самостоятельного обращения.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сохранял Маршак в переводах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сталкивается с игрой слов, шотландскими языковыми особенностями и скрытой насмешкой. В коротком тексте каждое слово важно: смещение смысла меняет и характер шутки.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— потерять точность финала. Именно он делает эпиграмму острой или эпитафию ироничной. Если финал получится «мягким», текст перестанет быть метким.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Маршаку приходится выбирать между буквальной точностью и красивым звучанием по-русски. Иногда нужно заменить отдельную деталь, чтобы сохранить общий эффект и точное попадание по задумке автора.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художественная выразительность часто важнее дословности. Перевод становится успешным, когда читатель узнаёт Бернса по интонации: видит насмешку и чувствует настроение.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перевода эпиграмм и эпитафий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686119"/>
            <a:ext cx="4063200" cy="22586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приём, зачем он нужен, какой результат даёт.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формальных приёмов и точной интонации помогает не «пересказать» Бернса, а перевести эффект: коротко, ясно и остро.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оригиналов Бернса и переводов Маршака.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Маршака в переводе Бернса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удачных переводах Маршака сохраняются насмешка над пустой важностью и внимание к реальным человеческим качествам. Даже при замене отдельных слов общий вывод остаётся узнаваемым и точным.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чувствуется сочувствие к простому человеку. Перевод помогает увидеть, что за шуткой стоит наблюдательность: характер выражается через поступки, а не через громкие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умеет делать неожиданную развязку частью текста. Поэтому читатель видит короткое, меткое стихотворение, где переданы и смысл, и настроение автора, а не только информация.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смысловой точности в переводах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характеристик переводов Маршака и текстов Бернса (оценка по критериям, используемым в школьном анализе).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перевод Маршака удачным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ясность и ритмичность высоки, стихотворение легко произносить и понимать сразу, без подсказок. Так меткая мысль работает в классе и дома.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перевод «держится» на понятности и звучании. Юмор, афористичность и народная интонация добавляют остроту и помогают запомнить строку.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Бернс показал, что короткое стихотворение может быть не только смешным, но и умным. В его эпиграммах и эпитафиях сочетаются наблюдательность, уважение к человеку и выразительная сатира.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сделал эти стихи частью русской литературной традиции. Благодаря переводам читатели видят Бернса как живого автора: его интонация и манера говорить становятся понятными по-русски.
</a:t>
            </a:r>
            <a:endParaRPr lang="en-US" sz="1163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помогают «сблизить» далёкую культуру и перестать воспринимать Бернса как иностранного автора только издалека. Его темы — честность, достоинство, насмешка над самодовольством — легко узнаются.
</a:t>
            </a:r>
            <a:endParaRPr lang="en-US" sz="113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Бернс и Маршак доказывают: хороший перевод сохраняет характер поэта. Удача работы переводчика измеряется тем, насколько сильным остаётся голос автора, особенно в финале.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Бернса и Маршака для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Эпиграммы и эпитафии Роберта Бернса соединяют юмор, народную речь, наблюдательность и точный взгляд на человека. Переводы С. Я. Маршака сохранили живость этих стихов и сделали их понятными русским читателям.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2026-05-15T03:51:18Z</dcterms:created>
  <dcterms:modified xsi:type="dcterms:W3CDTF">2026-05-15T03:51:18Z</dcterms:modified>
</cp:coreProperties>
</file>