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неблагоприятная среда опасна для здоровья человека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среда вокруг нас влияет на дыхание, сон и самочувствие.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Неблагоприятная среда: где скрывается риск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Смог, шум, грязная вода, пыль и жара действуют вместе. Они не только ухудшают самочувствие, но и повышают риск болезней, особенно в городе и рядом с дорогами.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вредные факторы попадают в организм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дыхание в лёгкие попадают пыль, дым и выхлопы; самые мелкие частицы могут пройти глубже и попасть в кровь, усиливая нагрузку на организм.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воду и пищу в организм могут попасть микробы, нитраты и другие загрязнители. Они оседают на руках, овощах и фруктах, если их плохо мыть.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не является веществом, но влияет на нервную систему: он мешает отдыху, вызывает стресс и со временем ухудшает концентрацию, сон и общее восстановление.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опасного воздействия в городе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дом или школа к дороге и промышленной зоне, тем выше повседневная нагрузка на организм.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транспорт и промышленность; остальные факторы усиливают общий вред и делают среду менее безопасной.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 учебной визуализации на основе типичных городских источников риска; данные условны.
</a:t>
            </a:r>
            <a:endParaRPr lang="en-US" sz="6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 дыхательная система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реагируют первыми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много дыма и мелких частиц, дыхательные пути воспаляются и сужаются. Из-за этого возникает одышка, хрипы и чувство нехватки воздуха. Особенно заметно это у детей с астмой или склонностью к аллергии.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 улице в дымной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поднимается пыль, а из машин тянется выхлоп. Ребёнок дышит чаще, поэтому раздражение в горле и кашель появляются быстрее, чем у взрослых. На фоне смога бег и игры становятся тяжелее.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прогулка не всегда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дорога до школы может пройти рядом с потоком машин и облаком пыли. Если воздух грязный, ребёнок быстрее устаёт и хуже переносит нагрузку. Поэтому чистые маршруты и зелёные улицы особенно важны.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среды чаще всего вредят здоровью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факторы, путь их воздействия и типичный вред для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действуют через разные пути, но часто приводят к похожим последствиям: утомлению, воспалению и снижению работоспособности.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влияния окружающей среды на здоровье человека.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здоровье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может содержать микробы, нитраты и бытовую химию. При питье или мытье продуктов эти вещества попадают в организм и повышают риск кишечных инфекций и отравлений.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колодцы, открытые водоёмы и источники рядом с дорогами, свалками или сточными водами. В такой воде чаще встречаются невидимые, но опасные примеси и возбудители болезней.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каждый день: для питья, мытья рук, овощей и фруктов. Простая гигиена помогает снизить риск заражения и защитить пищеварительную систему.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приводит к болезни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источника загрязнения к симптомам через воздух, воду, почву и контакт с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стресс и сон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отражается на внимании, памяти и настроении. У школьников это заметно на уроках: сложнее слушать, запоминать и выполнять задания, а усталость накапливается быстрее.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от дорог, стройки и транспорта держит организм в напряжении, даже если человек привыкает к нему внешне. Из-за этого труднее заснуть, а сон становится поверхностным и менее восстанавливающим.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страдают чаще всего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Неблагоприятная среда влияет не только на отдельные симптомы, но и на общее состояние ребёнка, включая сон и учебную нагрузку.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страдают дыхательная и нервная системы, а остальные органы реагируют на длительное воздействие загрязнения и стресса.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гистограмма для учебной визуализации; значения условны и отражают относительную выраженность влияния.
</a:t>
            </a:r>
            <a:endParaRPr lang="en-US" sz="6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90" y="1353524"/>
            <a:ext cx="17212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90" y="2186407"/>
            <a:ext cx="17212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особенно уязвимы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ещё развивается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органы и системы только формируются, поэтому воздух, вода и жара сильнее отражаются на самочувствии. Даже небольшое загрязнение быстрее вызывает недомогание и снижает выносливость.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вне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чаще ходят пешком, играют на улице и ждут транспорт рядом с дорогой. Из-за этого они дольше вдыхают выхлопы, пыль и горячий воздух.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вдыхает воздух чаще, чем взрослый, поэтому вредные частицы и газы быстрее попадают в дыхательные пути. Это повышает риск кашля, аллергии и одышки.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не всегда заметна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сразу распознают дым, перегрев или грязную воду как угрозу. Поэтому они могут дольше оставаться в небезопасной среде и позже почувствовать ухудшение здоровья.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неблагоприятная среда: сравнение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основные условия жизни и самочувствие человека в чистой и неблагоприятной среде.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загрязнений, шума и перегрева, тем хуже сон, самочувствие и устойчивость организма к болезням.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темы презентации и общих принципов гигиены окружающей среды.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поверхностей город дольше остаётся жарким, а риск слабости, головной боли и обезвоживания заметно растёт в течение дня.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темы презентации о городской жаре и тепловой нагрузке.
</a:t>
            </a:r>
            <a:endParaRPr lang="en-US" sz="654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городских материала — асфальт, бетон и крыши — сильнее всего накапливают тепло.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вред дома и в школе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этих мер важны регулярный отдых, чистые поверхности и привычка сообщать взрослым о дыме, запахе газа или грязной воде.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простые ежедневные действия: свежий воздух, вода и защита от перегрева заметнее всего снижают риск.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темы презентации и общих гигиенических рекомендаций для школы и дома.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как защита здоровья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Парки и скверы также уменьшают шум и делают район удобнее для отдыха. Зелёные дворы поддерживают более спокойный ритм дня и улучшают общее самочувствие.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Деревья и газоны задерживают пыль, создают тень и помогают улице меньше нагреваться. В такой среде легче дышать, а прогулка быстрее снимает усталость после уроков.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личный риск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основным правилам безопасного поведения в неблагоприятной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среды и симптомов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могут появляться не сразу, поэтому важно замечать даже небольшие изменения в самочувствии после прогулки, школы или дороги домой.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дают разные признаки, но часто они связаны между собой: сон, настроение и работоспособность страдают одновременно.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темы презентации и типичных проявлений воздействия загрязнения, шума и жары.
</a:t>
            </a:r>
            <a:endParaRPr lang="en-US" sz="6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56" y="2021350"/>
            <a:ext cx="261188" cy="298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769" y="2021350"/>
            <a:ext cx="261188" cy="298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6678" y="2021350"/>
            <a:ext cx="205219" cy="298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школа и район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сбор мусора, раздельные контейнеры и уборка пыли уменьшают запахи, насекомых и риск загрязнения воздуха вокруг школы и дворов.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зелени и тени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Озеленение, посадка деревьев и тенистые площадки делают улицы прохладнее, снижают количество пыли и помогают детям отдыхать на свежем воздухе.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условия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питьевая вода, контроль шума и удобные маршруты до школы снижают утомление и делают путь безопаснее даже в жару или при плохой погоде.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какие факторы опасны, чем именно они вредят и кто страдает сильнее других.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факторов часто действуют вместе, поэтому даже один источник риска может усиливать другие и заметно ухудшать самочувствие.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темы презентации и общих сведений о влиянии среды на здоровье человека.
</a:t>
            </a:r>
            <a:endParaRPr lang="en-US" sz="7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от качества окружающей среды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безопасная вода, зелёный двор и тишина помогают дышать легче, лучше спать и меньше болеть. Забота о среде — это ежедневная защита здоровья.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2026-05-20T22:10:19Z</dcterms:created>
  <dcterms:modified xsi:type="dcterms:W3CDTF">2026-05-20T22:10:19Z</dcterms:modified>
</cp:coreProperties>
</file>