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Америка. Пространственный рисунок хозяйства США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объединяют океанские коридоры, мощные узлы и резко неоднородное распределение экономики.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предпосылки хозяйственного развития США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США тянется от Атлантики до Тихого океана, связывая две ключевые линии мировой торговли. Соседство с Канадой и Мексикой, Великие озёра и Миссисипи поддерживают внутренние перевозки. Разнообразие ресурсов, климата и населённых агломераций ускоряет развитие отраслей и услуг.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выходят сразу к двум океанам и имеют протяжённую береговую линию, крупные порты и узлы международной авиации. Это расширяет возможности внешнеторговых связей и ускоряет движение товаров.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Трансконтинентальные коридоры пересекают территорию страны, соединяя побережья с внутренними районами. Благодаря этому логистика работает не только «к морю», но и «в глубину».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Канаде и Мексике усиливает торговлю внутри Северной Америки. Участие в мировом обмене делает США центром управления капиталом, технологиями и товарными потоками.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Экономико-географическое положение США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и приозёрное «ядро»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мощная концентрация хозяйства связана с тремя зонами: Атлантическим побережьем, районом Великих озёр и Тихоокеанским побережьем. Здесь размещаются финансовые структуры, университеты, научные центры и крупные узлы морских и воздушных перевозок.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как инновационный и внешнеторговый пояс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Мегалополис Босваш формирует восточный деловой пояс, где особенно сильны управленческие и сервисные функции. Западные районы усиливают инновации и внешнеторговую роль страны. На схеме обычно показывают Нью-Йорк, Чикаго, Лос-Анджелес и другие ключевые узлы.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экономические оси страны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отличаются полицентричностью: разные части страны по-разному сочетают производство, услуги, инновации и роль сельского хозяйства.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резкую территориальную неоднородность: специализация формирует разные экономические профили макрорегионов.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ведущих экономических районов США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макрорегионам США (параметры: население, доля промышленности, сельское хозяйство, услуги и инновации).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Северо-Восток: старая индустриальная база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 исторически стал первым промышленно развитым регионом США: здесь раньше других сформировались металлургия, машиностроение, текстильная и химическая промышленность. Рано возникли и крупные морские порты.
</a:t>
            </a:r>
            <a:endParaRPr lang="en-US" sz="1098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Босваш объединяет Бостон, Нью-Йорк, Филадельфию, Балтимор и Вашингтон. Он сочетает функции управления корпорациями, научные исследования, высшее образование и широкий спектр услуг.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Деиндустриализация здесь особенно заметна: часть предприятий сократилась, а экономика всё заметнее сместилась в сторону финансов, медицины, образования и высоких технологий. Это изменило структуру занятости и спроса.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поворот поддерживается высокой плотностью населения и давней концентрацией институтов. Регион стал примером того, как промышленная база может трансформироваться в сервисно-инновационную экономику.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Запад соединяет сильную индустрию и высокотоварное сельское хозяйство. Регион известен автомобилестроением, металлообработкой, пищевой промышленностью, а также производством сельскохозяйственной техники.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 и окружающие территории обеспечивают массовые культуры и животноводческую продукцию. Ключевую роль играют кукуруза, сою, пшеница и мясные товары, что делает агробизнес масштабным и системным.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Чикаго выступает крупнейшим транспортно-логистическим узлом страны. Исторически именно здесь сформировался «зерновой пояс», а индустриальные центры были тесно связаны с тяжёлой промышленностью и перевозками по системе Великих озёр.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Запад: промышленность и аграрное ядро
</a:t>
            </a:r>
            <a:endParaRPr lang="en-US" sz="2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325" y="2043977"/>
            <a:ext cx="4936800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Отраслевые специализации макрорегионов США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Макрорегионы различаются по ведущим отраслям и хозяйственным функциям — от управления и науки до добычи сырья и высоких технологий.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регионами поддерживается их специализацией: разные наборы отраслей усиливают устойчивость экономики и распределяют потоки услуг, кадров и капитала.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макрорегионам США (на основе предоставленного outline).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Хьюстон: энергия и нефтегазовые цепочки
</a:t>
            </a:r>
            <a:pPr algn="l" indent="0" marL="0">
              <a:lnSpc>
                <a:spcPct val="90000"/>
              </a:lnSpc>
              <a:buNone/>
            </a:pPr>
            <a:r>
              <a:rPr lang="en-US" sz="37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быстрорастущем ландшафте Хьюстона заметны центры нефтегазовой отрасли и логистические комплексы, которые связывают производство и переработку. Для визуального ряда хорошо подходят кадры портовой инфраструктуры и промышленных районов, отражающие роль региона в энергетике.
</a:t>
            </a:r>
            <a:endParaRPr lang="en-US" sz="899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4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Атланта и Даллас: транспорт, технологии и новые рабочие места
</a:t>
            </a:r>
            <a:pPr algn="l" indent="0" marL="0">
              <a:lnSpc>
                <a:spcPct val="90000"/>
              </a:lnSpc>
              <a:buNone/>
            </a:pPr>
            <a:r>
              <a:rPr lang="en-US" sz="35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Атланта и Даллас символизируют Солнечный пояс как пространство, где формируются новые агломерации и появляются современные производства. Для иллюстраций подойдут урбанистические планы с офисными районами и инфраструктурой, показывающей приток населения и расширение экономики услуг.
</a:t>
            </a:r>
            <a:endParaRPr lang="en-US" sz="840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5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Лос-Анджелес и Финикс: от инноваций к городской экспансии
</a:t>
            </a:r>
            <a:pPr algn="l" indent="0" marL="0">
              <a:lnSpc>
                <a:spcPct val="90000"/>
              </a:lnSpc>
              <a:buNone/>
            </a:pPr>
            <a:r>
              <a:rPr lang="en-US" sz="35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Лос-Анджелес и Финикс демонстрируют сочетание индустрии, инновационного бизнеса и активного строительства. Визуальная история легко раскрывается через фото городских кварталов, промышленных зон и элементов транспортной связанности, наглядно объясняя динамичный рост региона.
</a:t>
            </a:r>
            <a:endParaRPr lang="en-US" sz="853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и Солнечный пояс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пространственный рисунок хозяйства США
</a:t>
            </a:r>
            <a:pPr algn="l" indent="0" marL="0">
              <a:lnSpc>
                <a:spcPct val="90000"/>
              </a:lnSpc>
              <a:buNone/>
            </a:pPr>
            <a:r>
              <a:rPr lang="en-US" sz="8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исторические этапы, объясняющие современную неравномерность размещения хозяйства
</a:t>
            </a:r>
            <a:endParaRPr lang="en-US" sz="22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 каркас экономического пространства
</a:t>
            </a:r>
            <a:endParaRPr lang="en-US" sz="2751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Разветвлённая сеть автомагистралей, железных дорог, трубопроводов, внутренних водных путей и морских портов связывает промышленность, сельхозрайоны и крупнейшие города.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обеспечивает выход во внешнюю торговлю: порты Нью-Йорка, Хьюстона, Лос-Анджелеса, Нового Орлеана и Сиэтла работают на международных маршрутах, поддерживая масштабные товарные потоки.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Аэропорты-хабы и магистрали формируют территориальную связанность: районы специализируются там, где удобно доставлять сырьё, персонал и готовую продукцию.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агломерациях быстрее растут занятость и сервисы, а рынок труда и потребление усиливают друг друга, создавая «эффект притяжения» экономической активности.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крупных городов показывает, что развитие США во многом определяется концентрацией функций управления, образования, науки и финансов в нескольких узлах.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концентрация экономической активности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структуре расселения и роли агломераций (без привязки к одной конкретной статистической серии); ориентир — типичные материалы школьных географических курсов, 2024.
</a:t>
            </a:r>
            <a:endParaRPr lang="en-US" sz="7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4018" y="2043977"/>
            <a:ext cx="3429895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их территориальная роль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ресурсы определяют размещение добывающих отраслей, энергетики, переработки и связанной логистики в разных частях США.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 формирует «географию отраслей»: добыча и переработка тяготеют к районам сырья, а транспортные направления закрепляют это размещение.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природно-ресурсной специализации США (учебные карты и справочные материалы школьного курса географии); без привязки к одной таблице-источнику.
</a:t>
            </a:r>
            <a:endParaRPr lang="en-US" sz="7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США опирается на механизацию, высокую товарность и зональность: регионы специализируются так, чтобы использовать местный климат, почвы и логистику с максимальной эффективностью.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Кукурузно-соевый пояс в центре страны связан с интенсивным земледелием и животноводством; на Великих равнинах доминируют пшеничные хозяйства, приспособленные к более засушливым условиям.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Калифорнии и Флориде развиты садоводство, овощеводство, виноградарство и цитрусовые. Агробизнес тесно связан с переработкой, перевозками, биржевой торговлей и крупными продовольственными компаниями.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пространственная специализация
</a:t>
            </a:r>
            <a:endParaRPr lang="en-US" sz="2438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60" y="1355790"/>
            <a:ext cx="1990831" cy="218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9809" y="1355790"/>
            <a:ext cx="1990831" cy="2189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1748" y="1355790"/>
            <a:ext cx="1990831" cy="2189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4982" y="1355790"/>
            <a:ext cx="1990831" cy="218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Технополисы и новые центры роста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22000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0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Силиконовая долина: когда знания превращаются в продукты
</a:t>
            </a:r>
            <a:pPr algn="ctr" indent="0" marL="0">
              <a:lnSpc>
                <a:spcPct val="90000"/>
              </a:lnSpc>
              <a:buNone/>
            </a:pPr>
            <a:r>
              <a:rPr lang="en-US" sz="29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кампусов и офисных кварталов видно, как информационные технологии и венчурные инвестиции создают быстрый цикл идей: от исследований до коммерческих сервисов. На иллюстрации уместны офисы компаний, лаборатории и городская инфраструктура вокруг университетов.
</a:t>
            </a:r>
            <a:endParaRPr lang="en-US" sz="702" dirty="0"/>
          </a:p>
        </p:txBody>
      </p:sp>
      <p:sp>
        <p:nvSpPr>
          <p:cNvPr id="12" name="Text 3"/>
          <p:cNvSpPr txBox="1"/>
          <p:nvPr/>
        </p:nvSpPr>
        <p:spPr>
          <a:xfrm>
            <a:off x="2508915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4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 и ИИ в «научных коридорах» Бостона
</a:t>
            </a:r>
            <a:pPr algn="ctr" indent="0" marL="0">
              <a:lnSpc>
                <a:spcPct val="90000"/>
              </a:lnSpc>
              <a:buNone/>
            </a:pPr>
            <a:r>
              <a:rPr lang="en-US" sz="31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Бостонский научный пояс соединяет высшее образование, прикладные исследования и медицинские инновации. Для визуального ряда подойдут панорама кампусов, лабораторные корпуса и деловые районы, где формируются команды, работающие на стыке науки и бизнеса.
</a:t>
            </a:r>
            <a:endParaRPr lang="en-US" sz="745" dirty="0"/>
          </a:p>
        </p:txBody>
      </p:sp>
      <p:sp>
        <p:nvSpPr>
          <p:cNvPr id="13" name="Text 4"/>
          <p:cNvSpPr txBox="1"/>
          <p:nvPr/>
        </p:nvSpPr>
        <p:spPr>
          <a:xfrm>
            <a:off x="4590850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7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Остин и Роли–Дарем: технологический рост с опорой на кадры
</a:t>
            </a:r>
            <a:pPr algn="ctr" indent="0" marL="0">
              <a:lnSpc>
                <a:spcPct val="90000"/>
              </a:lnSpc>
              <a:buNone/>
            </a:pPr>
            <a:r>
              <a:rPr lang="en-US" sz="32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Остине и в коридоре Роли–Дарем технополисная логика держится на притоке специалистов и на взаимодействии компаний с научными организациями. Хорошо смотрятся кадры городских улиц рядом с лабораториями и университетскими кампусами.
</a:t>
            </a:r>
            <a:endParaRPr lang="en-US" sz="776" dirty="0"/>
          </a:p>
        </p:txBody>
      </p:sp>
      <p:sp>
        <p:nvSpPr>
          <p:cNvPr id="14" name="Text 5"/>
          <p:cNvSpPr txBox="1"/>
          <p:nvPr/>
        </p:nvSpPr>
        <p:spPr>
          <a:xfrm>
            <a:off x="6674082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0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Сиэтл и Силикон Запада: инфраструктура для инноваций
</a:t>
            </a:r>
            <a:pPr algn="ctr" indent="0" marL="0">
              <a:lnSpc>
                <a:spcPct val="90000"/>
              </a:lnSpc>
              <a:buNone/>
            </a:pPr>
            <a:r>
              <a:rPr lang="en-US" sz="29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Сиэтл часто ассоциируется с технологическими сервисами и развитием цифровых отраслей в городах с сильной научной базой. Для изображения подойдут фотографии современного города, офисов и связующей инфраструктуры, поддерживающей быстрое масштабирование проектов.
</a:t>
            </a:r>
            <a:endParaRPr lang="en-US" sz="7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растёт значение логистики и цифровых сервисов: они связывают производство с потребителем и ускоряют выполнение заказов в глобальных цепочках.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отражает, что конкурентоспособность всё больше обеспечивают управление, образование, здравоохранение и наукоёмкие отрасли, а не только выпуск «тяжёлой» продукции.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сдвиги в хозяйстве США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иллюстрация структурного сдвига по учебным материалам (интерпретация тенденции без единого привязанного набора статистики); актуализация 2024.
</a:t>
            </a:r>
            <a:endParaRPr lang="en-US" sz="7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различия и экономические контрасты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объединяют несколько типов территорий: богатые мегаполисы, старопромышленные районы, быстрорастущие города Солнечного пояса и периферийные сельские территории с иным ритмом развития.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«Ржавый пояс» переживает сложную реструктуризацию: сокращение традиционных предприятий нередко сопровождается снижением занятости и оттоком населения из отдельных городов.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и Запад легче привлекают инвестиции и квалифицированных специалистов; новые компании и проекты там возникают быстрее, чем в старых индустриальных центрах.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полицентричная модель: региональные контрасты сохраняются, а различия в специализации определяют темпы роста разных частей страны.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417" y="2043977"/>
            <a:ext cx="3406615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как узлы пространственной организации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ведущие города США по основным функциям в экономике и показывает, как городские центры организуют потоки капитала, людей, информации и товаров.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городах доминируют различные функции, поэтому страна развивается не «из одной точки», а через сеть узлов, дополняющих друг друга.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92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специализациям крупных городов США из учебных и справочных материалов по экономической географии; без привязки к одному числовому набору.
</a:t>
            </a:r>
            <a:endParaRPr lang="en-US" sz="69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конкурентоспособности США в мировой экономике
</a:t>
            </a:r>
            <a:pPr algn="l" indent="0" marL="0">
              <a:lnSpc>
                <a:spcPct val="90000"/>
              </a:lnSpc>
              <a:buNone/>
            </a:pPr>
            <a:r>
              <a:rPr lang="en-US" sz="77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взаимосвязей факторов (ресурсы → положение и рынок → инфраструктура → знания → бизнес → цепочки поставок → глобальное лидерство).
</a:t>
            </a:r>
            <a:endParaRPr lang="en-US" sz="21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пространственного развития хозяйства США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США определяется океанским положением, огромной территорией, ресурсной базой, мощным внутренним рынком и концентрацией населения в агломерациях. Переход к сервисно-технологической модели усилил различия, но сохраняет полицентричность и динамику.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2026-05-13T23:48:30Z</dcterms:created>
  <dcterms:modified xsi:type="dcterms:W3CDTF">2026-05-13T23:48:30Z</dcterms:modified>
</cp:coreProperties>
</file>