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«Снегурочка. Весенняя сказка»: мир, герои и главный конфликт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весна встречаются в сказке, где любовь становится испытанием.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и мир народной сказки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и мир народной сказки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«Снегурочка» соединяет народные мотивы, поэзию природы и драму человеческих чувств, поэтому читается как яркая и очень образная история о переменах и выборе.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Снегурочка — не просто сказочная героиня, а образ хрупкости и одиночества. Она словно стоит на границе между детской чистотой и взрослой жизнью.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внешняя красота подчёркивает чистоту, нежность и природную свежесть. Однако за этой красотой скрываются неуверенность и страх перед сильными переживаниями.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принадлежит сразу двум мирам: холодному миру Мороза и живому миру людей. Поэтому любое чувство для неё становится не привычкой, а открытием и испытанием.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Снегурочка в этом фрагменте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Снегурочка хочет понять людей, но боится того, что чувство изменит её навсегда. Именно это внутреннее противоречие делает образ особенно трогательным.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Весны-Красны и Мороза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Весны-Красны и Мороза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олицетворяет холод, покой и неподвижность. Его мир сохраняет всё прежним, будто природа ещё не готова к пробуждению и движению.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Весна-Красна приносит тепло, свет и обновление. Вместе с ней тают снега, оживает лес, и в природе начинается радостное, но тревожное изменение.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узел фрагмента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начинает меняться: становится светлее, теплее и живее. Это создаёт настроение ожидания и подготавливает важные события.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с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Снегурочка всё сильнее тянется к человеческому миру. Ей интересны песни, общение и радость, которых ей раньше не хватало.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весной в ней растёт желание любить и быть любимой. Это чувство кажется прекрасным, но вызывает тревогу и неуверенность.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Трагическая 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тепло и жизнь вокруг, тем труднее Снегурочке сохранить свою прежнюю природу. Радость приближает её к драматическому финалу.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Снегурочки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сказочное действие превращается во внутреннюю драму.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35028"/>
            <a:ext cx="292200" cy="2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35028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35028"/>
            <a:ext cx="292200" cy="292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Лель и значение песни в тексте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Лель связан с песней, свободой и лёгкостью. Его голос создаёт в пьесе особую лирическую атмосферу и помогает почувствовать живую радость весеннего мира.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для Снегурочки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Снегурочки песня Леля не просто красива. Она пробуждает в ней чувство, которого она раньше не знала, и делает внутренний выбор гораздо сложнее.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Речь, похожая на песню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с Лелем звучат почти как народный напев. Благодаря этому действие становится музыкальным, а настроение меняется мягко, но очень заметно.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Купава показывает, как больно переживается предательство. Её доверие к другому человеку оказывается нарушено, и на первый план выходят обида, достоинство и желание справедливости.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Мизгирь изображён как человек сильного, но нестойкого чувства. Его поступки помогают увидеть, что увлечение и верность — не одно и то же.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их историю становится понятнее, почему сказка так близка школьникам. Здесь есть знакомые переживания: обещания, дружба, ревность и разочарование.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Купава, Мизгирь и тема человеческих чувств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Снегурочка не принадлежит ни одному полюсу полностью: её образ держится на границе двух начал.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силы пьесы: холод и тепло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холода и тепла задаёт весь конфликт пьесы и объясняет, почему любовь становится для героини опасной.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фрагмента пьесы А. Н. Островского «Снегурочка»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как образ обновления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пьесе наполнена светом, капелью, таянием снега и пением птиц. Эти детали создают ощущение пробуждения, будто сама природа начинает жить по-новому.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судьбе Снегурочки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весна у Островского не только радостна. Она усиливает чувства Снегурочки и приближает трагедию, потому что для неё тепло означает не спасение, а риск.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героев помогает увидеть, как каждый из них раскрывает отдельную сторону конфликта и темы любви.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их роли в фрагменте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просто участвуют в действии, а воплощают разные силы и состояния, из которых складывается главный конфликт произведения.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пьесы А. Н. Островского «Снегурочка»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звучит напевно и торжественно: в ней слышатся интонации народных песен, закличек и обрядовых обращений, поэтому текст легко воспринимается на слух.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пьесы: поэтичность и народная основа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часто использует повторы, уменьшительно-ласкательные формы и образные сравнения, чтобы передать нежность, тревогу, радость или ожидание без длинных объяснений.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— снег, ветер, свет, цветы, ручьи — делают речь живой и наглядной, а сказка благодаря этому кажется близкой русскому фольклору.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настроения связаны не только с событиями, но и с тем, как природа и музыка влияют на состояние Снегурочки.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настроении фрагмента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показывает: чем сильнее весеннее пробуждение и чувство героини, тем ближе сюжет подходит к драматической развязке.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пьесы А. Н. Островского «Снегурочка»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становится ясно, что Снегурочка не может долго жить по законам холодного мира: встреча с людьми пробуждает в ней новые желания и сомнения.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фрагмент важен для понимания всей сказки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заранее показывает главные темы пьесы — красоту природы, силу любви, страх перед переменами и цену настоящего чувства, которое невозможно остановить.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сцене соединяются сказочность и серьёзная драма: внешне всё похоже на волшебную историю, но внутри уже растёт трагическое напряжение.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подготавливает финал и помогает увидеть, что вся сказка построена как путь героини от защищённости к неизбежному внутреннему перелому.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снега, света и цветов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снега, света и цветов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пьесе означает чистоту, холод и неподвижность, а ещё — защиту от слишком сильных переживаний. Он подчёркивает особую, не похожую на людскую природу Снегурочки.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солнце, зелень и первые цветы связаны с теплом, жизнью и пробуждением. Эти образы показывают красоту весны, но одновременно напоминают о переменах, которые ведут к трагедии.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пьесы лежит народное представление о природе как о живом мире, где у каждого времени года свой характер, голос и предназначение.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олицетворение делает сюжет понятным школьнику: абстрактные силы превращаются в яркие образы, а их борьба воспринимается как живая и запоминающаяся история.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Весна-Красна и Мороз действуют как настоящие персонажи: они спорят, влияют на судьбу Снегурочки и помогают понять, что природа в сказке похожа на семью.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представления в сюжете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приёмы делают фрагмент выразительным, музыкальным и по-настоящему сказочным.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средства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не украшают текст только внешне: они помогают показать борьбу противоположных сил и усиливают драму Снегурочки.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пьесы А. Н. Островского «Снегурочка»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Снегурочки к трагедии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внутреннего изменения героини в фрагменте пьесы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43" y="1088225"/>
            <a:ext cx="229688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456" y="2051038"/>
            <a:ext cx="262500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68973" y="3013851"/>
            <a:ext cx="229688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71" y="3976665"/>
            <a:ext cx="262500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заметить в фрагменте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строится на противопоставлении холодного и тёплого, тихого и звучного, одинокого и любящего. Благодаря этому сказочный мир кажется напряжённым и живым одновременно.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напевные реплики не просто украшают сцену, а передают настроение героев. Через музыку особенно ясно слышится пробуждение чувств у Снегурочки.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времена года показаны как части одного мира. Весна, снег, свет и растения помогают понять, что природа в пьесе влияет на судьбу героев.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 любви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здесь не выглядит лёгкой или безоблачной: она приносит радость, но одновременно пугает, заставляет страдать и делает внутренний выбор особенно трудным.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807" y="344200"/>
            <a:ext cx="4433186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красоте, которая меняет судьбу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показывает, что красота весны и сила чувства могут быть прекрасными, но опасными. Снегурочка учит замечать цену перемен и понимать, как рождается трагедия.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2026-05-19T04:21:00Z</dcterms:created>
  <dcterms:modified xsi:type="dcterms:W3CDTF">2026-05-19T04:21:00Z</dcterms:modified>
</cp:coreProperties>
</file>