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727" y="529650"/>
            <a:ext cx="3180145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с помощью систем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неизвестные — два уравнения — один точный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система уравнений помогает найти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такие задачи встречаются в покупках, движении, числах и возрасте. Система уравнений позволяет связать две неизвестные и получить точный результат там, где одной формулы недостаточно.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уравнений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 нескольких уравнений, в которых используются одни и те же буквы. Именно они обозначают неизвестные величины, которые нужно найти по условию задачи.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пара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считается такая пара значений, которая делает верными все уравнения сразу. Если хотя бы одно равенство не выполняется, пара не подходит.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неизвестные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обычно ищут две связанные величины: цену и количество, скорость и время, возраст и разность возрастов. Так задача становится удобной для составления системы.
</a:t>
            </a:r>
            <a:endParaRPr lang="en-US" sz="989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найденный ответ нужно оценить по смыслу. Если получается отрицательное количество или невозможное время, значит, в решении допущена ошибка.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выделить данные и неизвестные в условии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составьте два уравнения по смыслу задачи. Чем точнее записаны обозначения и связи, тем проще решить систему без лишних ошибок.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известные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выпишите все числа из условия и отметьте, какие из них уже даны. Это помогает не упустить важные сведения и увидеть, с чем именно нужно работать.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неизвестные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две величины, которые требуется найти, и обозначьте их буквами. Сразу подпишите, что означает каждая буква, чтобы не перепутать значения в ходе решения.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Установить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какие отношения есть между величинами: сумма, разность, стоимость, расстояние или время. Именно эти связи превращаются в уравнения.
</a:t>
            </a:r>
            <a:endParaRPr lang="en-US" sz="10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текстовой задачи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условия в систему уравнений и проверке ответа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66" y="1087125"/>
            <a:ext cx="2247669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941" y="1087125"/>
            <a:ext cx="2247669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показать, сколько стоят два разных товара и как связана их общая стоимость. Стрелки и подписи помогают быстро увидеть, где находится сумма, а где — отдельные неизвестные величины.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товара на одной схеме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изображены два пути или два участка движения, схема подсказывает, какие величины нужно связать через скорость, время и расстояние. Тогда одна линия может обозначать путь первого объекта, а другая — второго.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расстояния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особенно полезна, когда число разделено на две части или величины отличаются на несколько единиц. По рисунку легко заметить, что одна часть больше другой, а вместе они дают общее значение.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одного целого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уравнений по схеме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подстановки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переменную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 одного уравнения выражают одну переменную через другую. Лучше выбирать то уравнение, где это можно сделать без дробей, скобок и лишних преобразований.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выражение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полученную запись подставляют во второе уравнение. Так остаётся одно уравнение с одной неизвестной, которое уже можно решить обычным способом.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величину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значения первой переменной его подставляют обратно и вычисляют вторую. В конце обязательно проверяют, верно ли получилась вся пара чисел.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одну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складывают или вычитают так, чтобы одна из переменных исчезла. Тогда остаётся уравнение с одной неизвестной, которое решается значительно быстрее.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2815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Уравнять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не совпадают, одно или оба уравнения умножают на подходящее число. Это делают, чтобы при сложении нужная переменная сократилась.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короткий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удобен для линейных систем, где числа уже подобраны удачно. В таких случаях решение получается короче, чем при подстановке.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решения бывает удобнее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задач важны не только результат, но и скорость записи преобразований. Выбор способа зависит от того, как устроены уравнения.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переменная легко выражается, выбирают подстановку. Когда коэффициенты удобно уравнять, быстрее работает сложение; графический способ полезен для наглядности.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«Системы уравнений» для 7 класса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в ответе указаны правильные единицы измерения: рубли, часы, километры, годы или штуки. Это важная часть математического ответа.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 первое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найденную пару чисел и подставьте её в первое уравнение. Равенство должно выполниться полностью, иначе решение нельзя считать верным.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во второе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 же пару проверьте во втором уравнении. Если оба равенства верны, это хороший признак того, что система решена правильно.
</a:t>
            </a:r>
            <a:endParaRPr lang="en-US" sz="1263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 условием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ответ с текстом задачи. Проверьте, совпадают ли найденные величины с тем, что требовалось узнать, и нет ли противоречий по смыслу.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реалистичность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не получилось ли отрицательное количество, нулевое время или другой невозможный результат. Такая проверка помогает заметить ошибку ещё до записи окончательного ответа.
</a:t>
            </a:r>
            <a:endParaRPr lang="en-US" sz="10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60332"/>
            <a:ext cx="4332300" cy="23891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задачи на системы уравнений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сюжеты сводятся к двум уравнениям: нужно выделить две неизвестные и записать две независимые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модель строится одинаково: одна текстовая задача превращается в пару уравнений с двумя неизвестными.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37" y="3527269"/>
            <a:ext cx="290925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задачи на покупки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цены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обозначают цену каждого товара отдельной буквой. Так легче не смешать стоимость одного предмета с количеством купленных вещей и сразу видеть, что именно нужно найти.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покупку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составляют уравнение по общей стоимости: цена умножается на количество. Если в задаче есть два вида товаров, получается вторая связь, которая дополняет первое уравнение.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 единицами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 таких задачах всегда записывают с денежными единицами. Важно не забыть, что рубли и копейки должны быть указаны так, как требуется в условии.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смысл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проверяют, не получились ли дробные количества предметов или отрицательные значения. Если ответ не соответствует реальной покупке, нужно пересмотреть уравнения и обозначения.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величин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используют формулу s = v · t, где расстояние зависит от скорости и времени. Сначала определяют, что известно, а затем вводят две неизвестные величины.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навстречу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объекты движутся друг к другу, их пути складываются. Тогда можно записать одно уравнение на общий путь и второе — на неизвестную скорость, время встречи или расстояние.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одном направлении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объекты идут в одном направлении, важна разность скоростей. Более быстрый объект сокращает расстояние, поэтому система позволяет найти скорость сближения или удаление между ними.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в ответе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системы находят скорость, время, путь каждого участника и расстояние между ними. Такие задачи помогают понять, как алгебра описывает реальные перемещения.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числа и возраст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числа удобно обозначить два неизвестных числа через x и y, а затем связать их суммой и разностью. Это делает условие коротким и понятным.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число больше другого в несколько раз или на определённое число. Тогда второе уравнение строят так, чтобы обе записи описывали одну и ту же пару чисел.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возраст лучше брать текущий возраст, а не прошлый или будущий. Так уравнения становятся проще, потому что разница в годах сохраняется неизменной.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сказано «через несколько лет» или «несколько лет назад», к текущему возрасту добавляют или вычитают нужное число. Это помогает правильно составить второе уравнение.
</a:t>
            </a:r>
            <a:endParaRPr lang="en-US" sz="9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появляются ошибки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сбой возникает ещё на этапе перевода условия на язык алгебры, поэтому полезно перечитывать задачу после каждого шага.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неточное составление уравнений; регулярная проверка ответа заметно снижает риск неверного решения.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«Системы уравнений», курс алгебры 7 класса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879" y="1352325"/>
            <a:ext cx="2484342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решение системы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изображают на координатной плоскости как прямую. Решением системы считается точка, которая лежит сразу на обеих прямых, то есть подходит обоим уравнениям.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у системы только одна общая точка. Это означает единственное решение, которое можно прочитать по координатам точки пересечения.
</a:t>
            </a:r>
            <a:endParaRPr lang="en-US" sz="1147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или много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имеют общих точек, поэтому решений нет. Совпадающие прямые показывают бесконечно много решений, потому что каждое их общее положение подходит обоим уравнениям.
</a:t>
            </a:r>
            <a:endParaRPr lang="en-US" sz="11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ответ подходит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после решения системы уравнений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графиков можно заранее понять итог решения системы и быстрее проверить, соответствует ли ответ условию задачи.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расположения прямых показывают, есть ли у системы одно решение, нет решений или бесконечно много решений.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3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 трёх примерах задач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задач итогом становится одна пара чисел, хотя сюжеты разные. Это показывает, что важнее не тема, а правильная модель.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жизненные ситуации решаются одним и тем же способом: составить систему, найти пару чисел и проверить её смысл.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по теме «Системы уравнений», 7 класс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системы уравнений полезны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решать системы уравнений помогает переводить слова задачи в точные записи, находить ответ без догадок и проверять его на смысл. Это важный шаг в изучении алгебры и работе с реальными ситуациями.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2026-05-29T22:47:19Z</dcterms:created>
  <dcterms:modified xsi:type="dcterms:W3CDTF">2026-05-29T22:47:19Z</dcterms:modified>
</cp:coreProperties>
</file>