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их значение в нашей жизни: ключевые 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формирует личность и поддерживает эмоциональное развитие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существовала во всех культурах и эпохах, от античной философии до современной жизни, эволюционируя от клятв верности до цифрового общения и оставаясь основой человеческих ценностей.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понятия дружбы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подросткового взросления дружба служит важным механизмом самоопределения, помогая молодым людям формировать идентичность и социальные навыки.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основы дружбы в подростковом возрасте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эмпатии и открытости создают атмосферу доверия, необходимую для построения устойчивых межличностных связей.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подтверждают, что близкие друзья способствуют лучшему преодолению стрессов и развитию самостоятельности у подростков.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827" y="1159463"/>
            <a:ext cx="1961597" cy="17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3284" y="1159450"/>
            <a:ext cx="1961597" cy="17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7956" y="1159727"/>
            <a:ext cx="1963200" cy="17676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3413" y="1159727"/>
            <a:ext cx="1963200" cy="176764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дружбы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06975" y="3695079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дружба часто строится на играх и совместных развлечениях, создавая основу для социального взаимодействия и первых эмоциональных связей.
</a:t>
            </a:r>
            <a:endParaRPr lang="en-US" sz="1124" dirty="0"/>
          </a:p>
        </p:txBody>
      </p:sp>
      <p:sp>
        <p:nvSpPr>
          <p:cNvPr id="12" name="Text 3"/>
          <p:cNvSpPr txBox="1"/>
          <p:nvPr/>
        </p:nvSpPr>
        <p:spPr>
          <a:xfrm>
            <a:off x="406975" y="3155729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дружбы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54247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дружбы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254247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одноклассников укрепляется через совместное обучение и внеклассные мероприятия, что способствует развитию навыков сотрудничества.
</a:t>
            </a:r>
            <a:endParaRPr lang="en-US" sz="1138" dirty="0"/>
          </a:p>
        </p:txBody>
      </p:sp>
      <p:sp>
        <p:nvSpPr>
          <p:cNvPr id="15" name="Text 6"/>
          <p:cNvSpPr txBox="1"/>
          <p:nvPr/>
        </p:nvSpPr>
        <p:spPr>
          <a:xfrm>
            <a:off x="4677953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дружбы
</a:t>
            </a:r>
            <a:endParaRPr lang="en-US" sz="1528" dirty="0"/>
          </a:p>
        </p:txBody>
      </p:sp>
      <p:sp>
        <p:nvSpPr>
          <p:cNvPr id="16" name="Text 7"/>
          <p:cNvSpPr txBox="1"/>
          <p:nvPr/>
        </p:nvSpPr>
        <p:spPr>
          <a:xfrm>
            <a:off x="4677953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подросткам заводить друзей онлайн, что требует умения эффективно коммуницировать через цифровые платформы.
</a:t>
            </a:r>
            <a:endParaRPr lang="en-US" sz="1154" dirty="0"/>
          </a:p>
        </p:txBody>
      </p:sp>
      <p:sp>
        <p:nvSpPr>
          <p:cNvPr id="17" name="Text 8"/>
          <p:cNvSpPr txBox="1"/>
          <p:nvPr/>
        </p:nvSpPr>
        <p:spPr>
          <a:xfrm>
            <a:off x="681340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Межпоколенческая дружба
</a:t>
            </a:r>
            <a:endParaRPr lang="en-US" sz="1375" dirty="0"/>
          </a:p>
        </p:txBody>
      </p:sp>
      <p:sp>
        <p:nvSpPr>
          <p:cNvPr id="18" name="Text 9"/>
          <p:cNvSpPr txBox="1"/>
          <p:nvPr/>
        </p:nvSpPr>
        <p:spPr>
          <a:xfrm>
            <a:off x="681340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между молодыми и старшими могут служить источником наставничества и поддержки, обогащая личностный опыт обоих.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9700" y="1336325"/>
            <a:ext cx="3995000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Социологическое исследование, 2022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ключевые различия в глубине и качестве отношений между друзьями и приятелями.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характеризуется эмоциональной вовлечённостью и стабильностью, в то время как приятельство чаще поверхностно и временно.
</a:t>
            </a:r>
            <a:endParaRPr lang="en-US" sz="1214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дружбы и приятельства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498705"/>
            <a:ext cx="218400" cy="2254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 и дружба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тревожности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дружеские отношения способствуют уменьшению стресса и укреплению психологического равновесия у подростков.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Позитивная самооценка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друзей помогает формированию уверенности и положительного восприятия себя.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риска депрессии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социальная сеть снижает вероятность возникновения депрессивных состояний среди молодёжи.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психосоматического здоровья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положительно влияет на сон и пищевые привычки, способствуя общему благополучию.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 большим количеством близких друзей значительно чаще отмечают высокую удовлетворённость жизнью.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близких друзей напрямую связано с уровнем субъективного счастья у подростков.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количества близких друзей на ощущение счастья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проблем с друзьями стимулирует развитие критического мышления и улучшает способности к самоанализу среди подростков.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как фактор личностного развития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товарищей повышает мотивацию и способствует достижению высоких результатов в различных сферах жизни.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преодоление сложностей формирует стрессоустойчивость и умение работать в команде.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общении с друзьями развиваются навыки конструктивного разрешения конфликтов и эффективной коммуникации.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причины ссор — зависть, конкуренция и различия в ценностях; важно признавать ошибки и стремиться к взаимопониманию.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прощать, вести открытый диалог и искать компромиссы помогает сохранять настоящую дружбу, укрепляя личные отношения.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конфликтами в дружбе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зиждется на честности и уважении личного пространства, без чего отношения могут быстро разрушиться.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 искренность как фундамент дружбы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Искреннее общение создаёт эмоциональную близость и способствует глубокому взаимопониманию между друзьями.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открыто делиться внутренними переживаниями является ключевым признаком настоящей дружбы.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предоставляют новые формы поддержки, но снижают передачу невербальных сигналов, что увеличивает риск недопонимания и токсичности.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62%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подростковой среде новые дружеские отношения преимущественно возникают в онлайн-пространстве.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ВЦИОМ, 2023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дружбы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развития дружеских отношений (по результатам психологических исследований)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Моральная поддержка является ключевой составляющей, обеспечивающей эмоциональную устойчивость подростков в сложные периоды жизни.
</a:t>
            </a:r>
            <a:endParaRPr lang="en-US" sz="1118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Ломоносова,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дружба служит главным ресурсом психологической поддержки среди старшеклассников.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функции дружбы в юношеском возрасте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625951"/>
            <a:ext cx="4164900" cy="213144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старшеклассников Москвы,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выявило пять главных качеств, ценимых у друзей, с заметными различиями между юношами и девушками.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поддержка остаются главными критериями при выборе близкого друга.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идеального друга глазами подростков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дружбы для академической успеваемости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школе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Дружеская поддержка снижает тревожность и помогает привыкнуть к новым учебным условиям.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обучение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подготовка повышает качество знаний и развивает умения работать в команде.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мотивации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стимулируют интерес к учебе и способствуют формированию самостоятельности.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дружбы в истории и литературе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древнегреческой литературе их дружба олицетворяет безусловную поддержку и самопожертвование, став примером вечной близости и верности.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Ахилл и Патрокл — символ преданности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Шерлок Холмс и доктор Ватсон — образ рационального сотрудничества
</a:t>
            </a:r>
            <a:endParaRPr lang="en-US" sz="1156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английской литературе они демонстрируют, как доверие и дополняющие способности создают крепкую команду и надежную дружбу.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 и Александр Куприн — дружба великих писателей
</a:t>
            </a:r>
            <a:endParaRPr lang="en-US" sz="134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жизни связь этих литераторов способствовала творческому развитию и культурному обмену в русской литературе XX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моральных и этических вопросов в дружеском кругу помогает подросткам переосмысливать и укреплять личные убеждения.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стимулируют развитие навыков аргументации и уважительного диалога, что способствует интеллектуальному росту.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дискуссиях формирует умение самостоятельно принимать решения и защищать свою позицию.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и друзья: влияние на выбор ценностей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Дружеская поддержка снижает чувство одиночества и помогает создавать позитивную самооценку у подростков.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Налаживание отношений в новых коллективах благодаря друзьям ускоряет адаптацию и интеграцию.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уменьшают риск развития социофобии, оказывая эмоциональную и социальную поддержку.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круга поддержки снижает вероятность деструктивного поведения и способствует психологическому благополучию.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друзей в борьбе с одиночеством и социальной изоляцией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уважение и 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устойчивых отношений — уважение личных границ и честность в переживаниях. Без доверия дружба быстро теряет глубину и прочность.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общение и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контакт и готовность помочь в сложные моменты способствуют укреплению эмоций и предотвращают конфликты.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крепкой дружбы: универсальные принципы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— ключ к развитию и благополучию подростка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Позитивные дружеские отношения стимулируют личностный рост, укрепляют психическое здоровье и формируют важные социальные навыки, влияя на качество жизни в настоящем и будущем.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2026-05-07T06:08:51Z</dcterms:created>
  <dcterms:modified xsi:type="dcterms:W3CDTF">2026-05-07T06:08:51Z</dcterms:modified>
</cp:coreProperties>
</file>