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углов от 90° до 180°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по единичной окружности читать sin и cos во второй четверти.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от 90° до 180° лежат во II четверти: x отрицателен, y положителен. На единичной окружности синус равен y-координате точки, а косинус — x-координате. 90° — верхняя точка, 180° — левое направление Ox.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углы от 90° до 180°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cos α отрицателен, а sin α положителен. Исключения — крайние случаи 90° и 180°, где одна из координат равна нулю.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радиус равен 1, поэтому точка соответствует паре (cos α; sin α). Это превращает тригонометрию в работу с координатами на плоскости.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углов от 90° до 180° точка находится слева от оси Oy и выше оси Ox. Значит, x отрицателен, а y положителен.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 координаты точки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точки и изменение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отмечены углы 90°, 120°, 135°, 150° и 180°. Если идти от 90° к 180°, точка смещается по левой дуге вниз, оставаясь над осью Ox.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 на окружности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знаков во II четверти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видно: синус уменьшается от 1 до 0, а косинус идёт от 0 к −1. Подписи координат помогают сразу понять, где значения положительные, а где отрицательные.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значения через опорный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углов II четверти: α от 90° до 180°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углов второй четверти работают равенства: sin(180° − α) = sin α и cos(180° − α) = −cos α. Они связывают угол α с его «зеркальным» относительно 90° положением.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для II четверти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остаётся тем же, потому что точка имеет одинаковую y-координату при таком отражении. А вот косинус меняется по знаку: x получает противоположное значение.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особенно удобны, когда α — 120°, 135° или 150°. Тогда опорные углы становятся острыми и попадают в знакомые табличные значения.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значения sin и cos для основных углов. По наблюдению видно, что синус идёт на спад, а косинус становится всё более отрицательным.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90° к 180° sin уменьшается от 1 к 0, а cos убывает от 0 до −1. Знак sin положительный, cos отрицательный на всём промежутке.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 базовые табличные значения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углов второй четверти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промежутке обе функции меняются без скачков: sin постепенно падает, а cos уверенно уходит в отрицательные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точкам видно различие «темпов» изменения: sin быстрее приближается к нулю, чем cos достигает −1. Знаки сохраняются: sin&gt;0, cos&lt;0.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окружность, значения для 90°, 120°, 135°, 150°, 180°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sin и cos от 90° до 180°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четверти точка на единичной окружности имеет отрицательную x-координату. Поэтому косинус, равный x, всегда получается отрицательным.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знаки именно такие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y-координата во II четверти положительна. Значит, синус, который равен y, положителен на всём промежутке от 90° до 180°.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запомнить: знак зависит от положения точки, а не только от величины угла. Один и тот же угол «по-разному» проявляется через координаты.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правило помогает проверять ответы: если ответ для sin получился отрицательным или для cos — положительным, значит, где-то ошибка.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соответствует точке (0; 1) на верхней части единичной окружности. Поэтому sin 90° = 1, а cos 90° = 0.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90° как особая точка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— граница между I и II четвертями: при переходе через него x-координата начинает уменьшаться ниже нуля, а y остаётся положительным. На рисунке полезно выделить верхнюю точку.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угле косинус принимает минимальное значение на промежутке от 90° до 180°.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единичной окружности для 180° лежит на отрицательной оси Ox, поэтому абсцисса равна −1, а ордината равна 0.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разработка на основе школьного курса математики (единичная окружность)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 хорошо показывает «расхождение»: синус остаётся выше оси Ox, а косинус уходит вниз до −1 в точке 180°.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видно, что sin α монотонно уменьшается до 0, а cos α — монотонно убывает от 0 до −1, меняя только знак и уровень.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значения тригонометрических функций на единичной окружности, собственные расчёты (без округлений в формулах)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 основных углах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 привычке ставят у cos во II четверти знак «плюс». Но в этой четверти x-координата точки на окружности отрицательна, поэтому cos α обязательно отрицателен.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опорный угол с исходным. Например, для 135° опорный угол — острый (45°), а не 135°. Неправильный выбор ведёт к неверным значениям sin и cos.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подставлять неверную разность: вместо 180° − α используют 90° − α. Для углов второй четверти опираются именно на связь через 180° − α и правильные знаки по четверти.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на единичной окружности дают значения cos α и sin α: x = cos α, y = sin α.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выбранный знак не совпадает с координатами точки (x отрицательный, y положительный), ответ для sin и cos сразу можно исправить без 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разработка по определению тригонометрических функций на единичной окружности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координатам точек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sin и cos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углов во II четверти с проверкой по единичной окружности.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промежутке sin α не меняет знак и остаётся положительным, а косинус отрицателен, кроме точки 90°, где cos 90° = 0.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показывают: обе функции непрерывно меняются без скачков, но косинус «уходит вниз» быстрее и достигает −1 в 180°.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и cos по единичной окружности для углов 90°, 120°, 135°, 150°, 180° (школьные таблицы и собственные вычисления)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синуса и косинуса на промежутке 90°–180°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помогают связывать углы с длинами сторон в прямоугольных треугольниках: высота обычно соответствует sin α, а горизонтальное смещение — cos α. Это позволяет находить стороны без «догадок».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геометрии и координатах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координатных задачах удобно сразу видеть координаты точки на окружности: по оси Ox находится cos α, по оси Oy — sin α. Тогда можно находить координаты, проверять построения и сравнивать величины.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8183" y="1842470"/>
            <a:ext cx="264900" cy="264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симметрией углов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для пары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120° и 60° связаны как 120° = 180° − 60°. Поэтому их синусы совпадают, а косинусы отличаются знаком: cos 120° = −cos 60°.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идея для 135° и 45°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135° и 45° тоже образуют «зеркальную» пару относительно оси Oy: 135° = 180° − 45°. Тогда синус одинаков, а косинус меняет знак.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пара: 150° и 30°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150° подходит связь 150° = 180° − 30°. Значит, sin 150° равен sin 30°, но cos 150° противоположен cos 30°, что удобно при 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46515"/>
            <a:ext cx="4328400" cy="20687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углов от 90° до 180°: синус положителен, а косинус отрицателен.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Шпаргалка позволяет быстро сверять ответы: достаточно проверить, что sin у всех углов во II четверти остаётся положительным, а cos — отрицательным.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единичной окружности и опорным углам 30°, 45°, 60°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шпаргалка значений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промежутке от 90° до 180° углы лежат во II четверти: sin α &gt; 0, cos α &lt; 0. Находите значения через опорный угол 180° − α, проверяйте по единичной окружности и запоминайте точки 90°, 120°, 135°, 150°, 180°.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2026-05-14T01:53:01Z</dcterms:created>
  <dcterms:modified xsi:type="dcterms:W3CDTF">2026-05-14T01:53:01Z</dcterms:modified>
</cp:coreProperties>
</file>