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«О, как убийственно мы любим…»: любовь и трагедия в лирике Ф. И. Тютчева
</a:t>
            </a:r>
            <a:endParaRPr lang="en-US" sz="261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Тютчева становится испытанием совести, а не только чувством.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выросло из личной драмы поэта и Елены Александровны Денисьевой. Частная история здесь превращается в размышление о цене чувства, общественном осуждении и нравственной ответственности человека.
</a:t>
            </a:r>
            <a:endParaRPr lang="en-US" sz="1373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Тютчев, Денисьева и рождение трагического текста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лирике Тютчева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любовную исповедь и философское осмысление человеческих отношений, поэтому в нём личное переживание приобретает общезначимый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Тютчева характерны предельная эмоциональная напряжённость, точность формулировок и психологическая сосредоточенность: каждое слово звучит как итог внутреннего опыта.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не идеализируется: она показана как сила, которая способна и возвышать, и разрушать личность, оставляя после себя чувство утраты.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текста — резкое столкновение краткого счастья и долгой душевной катастрофы. Уже повтор ключевого слова задаёт ощущение неотвратимой трагедии и предельной остроты переживания.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разрушительной страсти связан с тьмой, увяданием и потерей света; через такую символику Тютчев показывает не просто боль, а гибель доверия и внутреннего равновесия.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конфликт и основной образ произведения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фиксирует движение от резкого осуждения к горькому осознанию необратимости случившегося.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нарастает к финалу: чувство сменяется нравственным приговором и самообвинением.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Тютчев, стихотворение «О, как убийственно мы любим…», 1851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формулирует общий тезис о разрушительной силе любви, сразу задавая трагический тон и исключая привычное романтическое представление о безобидном чувстве.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внимание переносится на последствия: боль, утрату доверия и душевный надлом, которые становятся неизбежным результатом небережного отношения к другому человеку.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усиливает мотив вины и самоосуждения, поэтому речь звучит как исповедь, в которой говорящий уже не ищет оправдания своим действиям.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к выводу: позднее прозрение не способно отменить нанесённую рану, а значит, трагедия приобретает необратимый характер.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движение от признания к нравственному выводу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мотивы раскрывают внутреннюю логику трагедии.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выстраиваются в единую цепь: ошибка чувства приводит к вине и необратимой духовной потере.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Тютчев, «О, как убийственно мы любим…»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 и их смысл
</a:t>
            </a:r>
            <a:endParaRPr lang="en-US" sz="25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пытается смягчить собственную роль в случившемся: его речь построена так, будто он выносит приговор прежде всего самому себе.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интонации слышны горечь, позднее раскаяние и суровая требовательность к собственной совести; именно это делает признание особенно убедительным и психологически точным.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превращается в нравственный самоанализ: любовь здесь осмысляется не как оправдание поступка, а как мера личной ответственности и зрелости.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самооценка говорящего
</a:t>
            </a:r>
            <a:endParaRPr lang="en-US" sz="29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2575" y="3167775"/>
            <a:ext cx="28710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 женщины и трагедия беззащитности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Сломанная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связан не с отвлечённой идеей, а с конкретной человеческой болью: чувство оказывается силой, которая может разрушить жизненный путь и лишить опоры.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не отделяет любовь от сочувствия: в образе женщины слышится не только личная драма, но и боль за того, кто вынужден страдать молча.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Безвозвратная утрата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окрашен ощущением необратимости: утрачены доверие, прежняя близость и надежда на восстановление отношений, поэтому текст звучит особенно печально.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Беззащитность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показана как человек, уязвимый перед чужой волей и общественным взглядом; в этом особенно заметна трагедия неравенства чувств и положения.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трагедия в стихотворении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чувство превращается в нравственную катастрофу.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и повторы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формы и повтор ключевого слова создают эффект эмоционального надрыва. Речь звучит как признание, произнесённое на пределе внутреннего напряжения.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счастья и боли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краткого счастья и долгих страданий усиливает трагический масштаб переживания. Лексика разрушения и гибели переводит личную драму в общечеловеческий план.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образность и интонация исповеди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работают не только как усиление, но и как способ зафиксировать застывшее состояние сознания, которое снова и снова возвращается к одной травме.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слова, связанные с болью и виной; это делает стихотворение монологом не о чувствах, а о нравственном последствии поступка.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Ф. И. Тютчева «О, как убийственно мы любим…»; качественная текстологическая оценка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смысловые акценты текста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8969" y="1652950"/>
            <a:ext cx="266813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Осуждение извне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оказывается беззащитным перед мнением света. Внешняя оценка не лечит рану, а делает её глубже, превращая переживание в социальную трагедию.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героини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связан не с силой, а с незащищённостью. Именно она особенно остро переживает последствия чувства, потому что на неё обрушиваются и боль, и осуждение.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счастье в стихотворении нарушается не только страстью, но и жестокостью чужого взгляда. Из-за этого любовь воспринимается как опыт несправедливого наказания.
</a:t>
            </a:r>
            <a:endParaRPr lang="en-US" sz="1162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Интимная история выходит за рамки частной биографии. Тютчев показывает, что ранит не только само чувство, но и то общественное давление, которое не оставляет ему права на защиту.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общественный суд входит в личную драму
</a:t>
            </a:r>
            <a:endParaRPr lang="en-US" sz="27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288836"/>
            <a:ext cx="4332300" cy="1038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 Тютчева любовь оценивается не по силе переживания, а по тому, что она оставляет после себя в душе человека.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полюса связаны одной эмоцией, но различаются нравственным итогом: любовь становится ценностью только тогда, когда не уничтожает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Ф. И. Тютчева «О, как убийственно мы любим…»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разрушение: два полюса одного чувства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фиксирует момент, когда частное переживание Тютчева превращается в законченный поэтический вывод о разрушительной силе чувства.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стихотворения, в котором личная драма уже осмыслена как общий нравственный урок.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стихотворения Ф. И. Тютчева «О, как убийственно мы любим…»
</a:t>
            </a:r>
            <a:endParaRPr lang="en-US" sz="671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основа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связано с переживаниями, которые вошли в «денисьевский цикл». В нём личная любовь показана без украшения: вместе со счастьем сразу присутствуют боль, вина и тревога.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позднего Тютчева и «денисьевский цикл»
</a:t>
            </a:r>
            <a:endParaRPr lang="en-US" sz="2349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поздних текстов Тютчева особенно важны исповедальность и психологическая точность. Поэт говорит о чувствах так, будто подводит итог собственной жизни и собственным ошибкам.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поздней лирики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усиливает внутреннее напряжение текста и показывает, что одно и то же чувство может быть пережито как дар и как утрата одновременно.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на столкновении несовместимых состояний; именно поэтому его смысл рождается из конфликта, а не из спокойного размышления.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Ф. И. Тютчева «О, как убийственно мы любим…»; структурный анализ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смысловые противопоставления в стихотворении
</a:t>
            </a:r>
            <a:endParaRPr lang="en-US" sz="25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Оно показывает, что сильное чувство без уважения к другому человеку легко становится источником психологической травмы и разрушает доверие.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Текст напоминает: в отношениях важны не только эмоции, но и способность вовремя остановиться, услышать чужую боль и признать ответственность.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подростков особенно понятна мысль о том, что эгоизм в любви выглядит не как сила, а как слабость характера и незрелость.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Стихотворение помогает обсуждать актуальные сегодня темы границ, такта, морального выбора и цены невнимательности к чувствам близких.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современным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литературный вывод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Тютчев соединяет личную исповедь с философским обобщением, поэтому стихотворение читается одновременно как признание и как размышление о природе человеческих чувств.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Главная мысль текста заключается в том, что любовь без внутренней меры может причинить непоправимую боль, а позднее раскаяние уже не возвращает утраченное.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Сила произведения — в предельной сжатости, напряжённой интонации и точности образов, которые делают частную историю по-настоящему значимой для каждого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 личности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Тютчева убеждает: подлинная любовь невозможна без ответственности, чуткости и нравственной меры. Именно это делает его актуальным и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2026-05-19T21:58:34Z</dcterms:created>
  <dcterms:modified xsi:type="dcterms:W3CDTF">2026-05-19T21:58:34Z</dcterms:modified>
</cp:coreProperties>
</file>