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6. Как читать числительные и даты на английском языке?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основы чтения числительных и дат для эффективного общения и учебы.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 даты встречаются повсеместно: в расписаниях, ценах, датах рождения. Их правильное понимание помогает избежать недоразумений при общении и успешно сдавать экзамены по английскому.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числительных и дат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числительных в английском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количество предметов или явлений: one, two, fifty. Они отвечают на вопрос «сколько?» и используются, например, при счёте и измерениях.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порядок предметов: first, second, twentieth. Важны при обозначении дат, последовательности событий и номеров.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обычно имеют суффиксы (-st, -nd, -rd, -th), а количественные пишутся и произносятся иначе, что помогает сразу определить их функцию.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различия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количественных числительных от 1 до 1 000 000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 до 20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Произносятся как отдельные слова: seven, sixteen, twenty.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100 до 999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слово hundred: one hundred, two hundred fifty.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21 до 99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десятков и единиц через дефис: twenty-one, ninety-nine.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1000 до миллиона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Добавляются тысячи и миллионы: one thousand, five hundred thousand, one million.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867317"/>
            <a:ext cx="9042900" cy="27527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английскому языку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количественных числительных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чтения чисел в американском и британском вариантах без запятых и с ними.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вариант проще, британский включает союз «and» для соединения разрядов.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сложных и составных числительных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чисел свыше 100 используются слова hundred, thousand, million, помогая структурировать большие значения.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читается старший разряд: пятьсот двенадцать — five hundred twelve, не разделяя числа лишними паузами.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часто вставляется союз «and» между сотнями и десятками, например, one hundred and twenty.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числительные: особенности образования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применяются для обозначения дат, порядка в очереди, номеров домов и мест на соревнованиях.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 к количественному числительному добавляется -th: fourth, twelfth, начиная с четвёртого.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Исключения: first, second, third — эти формы нужно запомнить, так как они уникальны.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Приписываются сокращения: 1st, 2nd, 3rd и т.д., что часто используется в письменной речи и табличках.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чтение дат в английском языке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могут записываться двумя способами: day-month (12th May) и month-day (May 12th). В устной речи чаще используется порядковое число.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записи дат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читаются парами цифр: 1995 — nineteen ninety-five, 2007 — two thousand and seven. Форма зависит от эпохи и стиля речи.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годов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методического пособия по изучению английского языка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при чтении дат и чисел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происходит из-за неправильного произношения и неправильных суффиксов.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уменьшения ошибок важно уделять внимание правильному произношению и запоминанию суффиксов.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и чтения дат в американском и британском вариантах
</a:t>
            </a:r>
            <a:endParaRPr lang="en-US" sz="3533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формат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Записывает даты как month/day/year: July 4, 2020 или 07/04/2020, используется в США и некоторых странах.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формат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в формате day/month/year: 4 July 2020 или 04/07/2020, характерен для Великобритании и большинства стран Европы.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дат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вариантах дни произносятся с порядковыми числительными, а месяцы произносятся полностью для ясности.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чтения годов в английском языке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2000 года чаще используется чтение цифр целиком, например, 2003 — "two thousand (and) three". В разговорной речи часто встречается сокращение с использованием "oh", например, 2005 — "twenty oh five".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до 2000 года обычно произносятся по частям, разделяя цифры на десятки и единицы: 1984 звучит как "nineteen eighty-four". Этот способ распространён в обоих вариантах английского языка.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761865"/>
            <a:ext cx="8493000" cy="17360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сокращённых форм дат и их полное произношение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распространённых сокращённых форм дат и их варианты прочтения в США и Великобритании. Уделено внимание различию порядка чисел и месяцев.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порядке дня и месяца требуют внимательности при интерпретации дат в разных странах.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Англо-русский справочник по грамматике и лексике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порядковых числительных в датах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датах английского языка обязательно указывается порядковое числительное, например, "3rd June" произносится как "third of June", подчёркивая порядок дней.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переписке зачастую допускается сокращение — указывается только число и месяц без предлога, но порядковый суффикс сохраняется, например, 14th July.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суффиксы (-st, -nd, -rd, -th) произносятся обязательно, что помогает точно воспринять дату собеседнику и не вызвать недоразумений.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Столетия обозначаются порядковым числительным с словом "century": the 21st century — двадцать первый век. Это помогает точно указать исторический период и время событий.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Столетия в английском языке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Десятилетия обозначаются с помощью годов с окончанием "-ies": the 1980s — the nineteen eighties. Например, на постере фильма указано "80s", что читается как "eighties" и отражает атмосферу эпохи.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Десятилетия и их сокращение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 написание столетий и десятилетий
</a:t>
            </a:r>
            <a:endParaRPr lang="en-US" sz="4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чисел с дробями и процентами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 читаются как отдельные выражения: 1/2 — "one half", 3/4 — "three quarters", что помогает понятно описывать части целого.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произносятся через слово "point": 1.7 — "one point seven", где каждая цифра после точки называется отдельно для точности.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всегда сопровождаются словом "percent": 25% — "twenty-five percent", что важно при описании статистики и вычислений.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числительных в возрастах и времени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часто упрощают произношение времени, особенно минут с нулями: 7:05 — "seven oh five", что облегчает коммуникацию.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указании длительности или периода также применяются количественные числительные, например: "two hours", "five days".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выражается комбинированием числительных для часов и минут: например, 7:30 — "seven thirty", 15:45 — "three forty-five p.m.", что важно для точного указания времени суток.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обозначения возраста используется конструкция с количественным числительным и словом "years old": "thirteen years old" — тринадцать лет.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числительными и датами из жизни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 примере повседневного общения: — "When is your birthday?" — "It's on the 14th of September." — демонстрирует правильное использование порядковых числительных в датах.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 диалоге: — "How old are you?" — "I'm thirteen." — показывается употребление количественных числительных для обозначения возраста в английском языке.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для средней школы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английского и русского форматов записи дат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форматы записи дат в России, США и международном стандарте, показывая порядок расположения дня, месяца и года, что важно для правильного понимания информации.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формату даты поможет избежать недоразумений при международном взаимодействии.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улучшению навыков чтения числительных и дат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аудиоматериалов в обучение способствует восприятию естественной речи и помогает слышать правильные интонации.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чтения текстов с числительными и датами повышает понимание структуры и произношения чисел в разных контекстах.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карточек с датами и числами помогает закрепить правильное произношение и запомнить разницу между британским и американским вариантами.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уделяйте различиям в форматах записи дат в разных странах, чтобы избежать ошибок при написании и чтении.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мастерство чтения числительных и дат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чтения числительных и дат улучшает коммуникацию, облегчает учебу и повышает уверенность в международном общении, позволяя успешно пользоваться языком в разных сферах жизни.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2026-05-07T01:34:21Z</dcterms:created>
  <dcterms:modified xsi:type="dcterms:W3CDTF">2026-05-07T01:34:21Z</dcterms:modified>
</cp:coreProperties>
</file>