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полисы изменили мир Эллады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Древней Греции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полисы окрепли, разбогатели и шире связали себя с миром через море. Победы над Персией усилили уверенность греков, а Афины стали центром искусства, образования и общественной жизни.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V–IV века до н. э. стали временем подъёма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Древней Греции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делил страну на множество небольших участков. Из-за этого здесь редко возникали крупные государства, а жители чаще объединялись в отдельные общины и небольшие полисы.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Греции была длинной и неровной, с множеством бухт и заливов. Такие места удобно защищать кораблям, поэтому море стало важной частью жизни греков.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рядом с материком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Эгейском море лежало много островов, которые служили естественными остановками на пути судов. Благодаря им грекам было легче поддерживать связь между разными землями.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морю греки перевозили товары, ловили рыбу и путешествовали к соседним народам. В условиях пересечённой суши именно море связывало Элладу в единое торговое пространство.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не только разделяла греков, но и учила их искать общение через море. Это помогло развитию торговли, колоний и обмена знаниями с другими странами.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 — главный тип греческого города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8975" y="1651475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городом, а общиной людей вместе с землёй вокруг него. Жители считали себя частью одного коллектива и защищали свои интересы вместе.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347770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и агора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полиса обычно находился акрополь — укреплённый холм, а рядом располагалась агора, где встречались горожане, обсуждали дела и торговали товарами.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85657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святыни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 строили храмы своим богам, потому что религия была важной частью общественной жизни. Святилища украшали город и напоминали о его традициях.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536538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полисы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знаменитыми городами-государствами стали Афины, Спарта и Коринф. Каждый из них развивался по-своему, но все они влияли на историю Эллады.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6874203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полис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полис научил греков участвовать в жизни своего города, принимать решения и чувствовать ответственность за общее дело. Эта идея стала одной из главных в истории Греции.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греческого мира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отличались не только силой, но и своими занятиями, что делало греческий мир разнообразным и связанным.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торговые центры вели Элладу к росту, а Спарта сохраняла военную мощь и порядок.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презентации; условное распределение для демонстрации ключевых центров.
</a:t>
            </a:r>
            <a:endParaRPr lang="en-US" sz="5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и греческие колонии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вывозили греки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мастера и земледельцы продавали оливковое масло, вино, керамику и ремесленные изделия. Эти товары ценили в соседних странах, поэтому морская торговля быстро росла.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привозили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других земель греки получали зерно, древесину и металлы. Такие товары были необходимы для жизни, строительства кораблей и изготовления оружия и инструментов.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колонии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и рынков становилось мало, греки основывали колонии в новых местах. Это помогало находить удобные гавани, расширять торговлю и обеспечивать безопасность путей.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был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не разрывали связь с родиной, а наоборот, усиливали её. Вместе с товарами распространялись греческий язык, обычаи и привычные способы жизни.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появлялись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возникали в Южной Италии, на побережье Чёрного моря и в Малой Азии. Они связывали Элладу с новыми регионами и делали греческий мир шире.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 год до н. э. — Марафон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одержали важную победу над персами при Марафоне. Этот успех показал, что сильное войско врага можно остановить, если действовать организованно и смело.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 год до н. э. — Фермопилы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Фермопил небольшое греческое войско долго сдерживало противника. Хотя сражение завершилось тяжело, оно стало примером мужества и готовности защищать Элладу.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 год до н. э. — Саламин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морском сражении при Саламине греческий флот сумел победить более сильного противника. Эта победа особенно укрепила положение Афин и их морскую мощь.
</a:t>
            </a:r>
            <a:endParaRPr lang="en-US" sz="1044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479 год до н. э. — Платеи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крупная победа греков при Платеях окончательно ослабила персидское наступление. После этого полисы почувствовали себя увереннее и смогли развиваться спокойнее.
</a:t>
            </a:r>
            <a:endParaRPr lang="en-US" sz="101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греко-персидских войн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сражение стало частью долгой борьбы, в которой решались независимость полисов и будущее всей Эллады.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Поэтапные победы греков остановили персидское наступление и усилили значение Афин в греческом мире.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греко-персидских войн по общепринятой исторической датировке.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 при Перикле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решения в Афинах принимало Народное собрание. На нём граждане обсуждали законы, вопросы войны и мира, а также важные дела полиса.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
</a:t>
            </a:r>
            <a:pPr algn="l" indent="0" marL="0">
              <a:lnSpc>
                <a:spcPct val="115000"/>
              </a:lnSpc>
              <a:buNone/>
            </a:pPr>
            <a:r>
              <a:rPr lang="en-US" sz="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пятисот готовил предложения для собрания и следил за работой города. Такая система помогала упорядочить управление и сделать его более понятным.
</a:t>
            </a:r>
            <a:endParaRPr lang="en-US" sz="966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споры решали суды, в которых участвовали сами граждане. Это усиливало чувство ответственности и показывало, что закон важен для всех.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Перикл и участие бедных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Перикле бедные граждане тоже получили возможность участвовать в управлении. Это сделало афинскую демократию шире, чем раньше, и добавило ей поддержки.
</a:t>
            </a:r>
            <a:endParaRPr lang="en-US" sz="902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демократии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власть граждан не распространялась на женщин, рабов и чужеземцев. Поэтому афинская демократия была важным, но всё же не всеобщим правом.
</a:t>
            </a:r>
            <a:endParaRPr lang="en-US" sz="9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 — центр искусства и архитектуры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Акрополь Афин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высоком Акрополе афиняне строили самые важные храмы и памятники. Это место было видно издалека и напоминало жителям о силе и величии города.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храмом стал Парфенон, посвящённый богине Афине. Его завершили в 432 году до н. э., и он сразу превратился в символ Афин.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форм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украшали колонны, скульптуры и изображения богов и героев. Греки особенно ценили мрамор, симметрию и точные пропорции, создавая гармоничный облик здания.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 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стал примером классического греческого искусства. Его форма и оформление повлияли на представления о красоте, которые долго сохранялись в Европе.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 жизни древних греков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вырос из праздников в честь Диониса, бога вина и веселья. Сначала это были обрядовые песни и хоровые выступления, а затем — полноценные представления с сюжетом и героями.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греческом театре ставили трагедии и комедии. Трагедии заставляли зрителей задуматься о судьбе, долге и выборе человека, а комедии высмеивали недостатки людей и политические события.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драматурги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авторов трагедий особенно прославились Эсхил, Софокл и Еврипид. Комедии ярче всего создавал Аристофан, который умел говорить о серьёзных вещах через шутку и сатиру.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для 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проходили под открытым небом, в больших театрах на склонах холмов. Туда приходили тысячи зрителей, поэтому театр был не только развлечением, но и важной частью общественной жизни полиса.
</a:t>
            </a:r>
            <a:endParaRPr lang="en-US" sz="10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создавалась греческая трагедия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религиозного праздника возникло театральное представление с хором, актёрами и нравственным смыслом.
</a:t>
            </a:r>
            <a:endParaRPr lang="en-US" sz="9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 поиск ответов о мире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вместо мифа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первыми стали объяснять мир не только легендами, но и разумом. Их интересовали природа, человек, справедливость и то, как устроена жизнь общества.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58667" y="1651752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о 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учил, что важно не только знать, но и поступать правильно. Он задавал вопросы собеседникам, помогая им самим находить ответы о добродетели и справедливости.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69383" y="1653064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и 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размышлял о том, каким должно быть хорошее государство и почему людям нужны законы. Он считал, что мир идей важнее изменчивых вещей вокруг нас.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380090" y="1656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 наука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природу, логику, животных, политику и многое другое. Он стремился наблюдать, сравнивать и делать выводы, поэтому его считают одним из основателей научного подхода.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879680" y="1660239"/>
            <a:ext cx="14313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Милетская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мыслители из Милета искали естественные причины явлений. Они старались объяснить происхождение мира без сказаний о богах, что стало важным шагом к науке.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математика и медицина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 гармония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его последователи считали, что числа помогают понять устройство мира. Они связывали математику с музыкой и искали порядок в природе и человеческой жизни.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Евклида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описал основные правила геометрии так ясно, что его труд долгое время использовали в школах. Его подход помог сделать математику более точной и понятной.
</a:t>
            </a:r>
            <a:endParaRPr lang="en-US" sz="886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Архимеда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исследовал рычаги, плавание тел и силу воды. Его наблюдения показали, что сложные явления можно объяснять через опыт, расчёт и точные выводы.
</a:t>
            </a:r>
            <a:endParaRPr lang="en-US" sz="942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 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стремился лечить людей, внимательно наблюдая за симптомами и течением болезни. Он считал, что врачу важно искать причины недуга, а не полагаться на случай.
</a:t>
            </a:r>
            <a:endParaRPr lang="en-US" sz="893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греческих учёных стали основой для дальнейшего развития математики, физики и медицины. Их идеи сохранились потому, что опирались на наблюдение, логику и проверку.
</a:t>
            </a:r>
            <a:endParaRPr lang="en-US" sz="8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разных полиса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жили и развивались два самых известных греческих полиса.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развивались как торговый и культурный центр, а Спарта — как военное государство. Их различия показывают, что мощь полиса могла основываться на разных принципах.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политическом и культурном устройстве Афин и Спарты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греков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занималось земледелием, ремёслами и торговлей. Урожай, изделия мастерских и обмен на рынке обеспечивали полису жизнь и связь с другими землями.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Мужчины-граждане участвовали в собраниях, обсуждали важные решения и могли служить в войске. Для них это было не только обязанностью, но и правом.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следили за домом, воспитывали детей и занимались домашним хозяйством. Их жизнь проходила в основном внутри семьи, где ценились порядок и забота.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агоре люди покупали товары, узнавали новости и встречались с соседями. Это место было центром общения, где решались не только хозяйственные, но и общественные вопросы.
</a:t>
            </a:r>
            <a:endParaRPr lang="en-US" sz="946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состязания и зрелища помогали грекам отдыхать и чувствовать себя частью общины. Спорт, песни и обряды объединяли жителей одного полиса.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классической Греции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греческая культура развивалась сразу в нескольких направлениях и каждая область поддерживала другую: искусство, мысль, спорт и науку.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архитектура, театр и философия, но остальные направления тоже важны: именно их сочетание создало образ классической Греции.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культурных достижений классической Греции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 — общий праздник греков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Олимпия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проходили в Олимпии раз в четыре года и считались событием общегреческого значения. Во время соревнований объявлялось перемирие, чтобы участники могли приехать безопасно.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состязание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соревновались в беге, борьбе, панкратионе и гонках колесниц. Победа зависела от силы, ловкости и выносливости, а не только от удачи.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игр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объединяли греков, даже если полисы часто соперничали друг с другом. На время соревнований они чувствовали себя частью одной культуры и традиции.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и слава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получал венок из оливковых ветвей и огромную честь. Его имя помнили в родном полисе, а сама победа считалась знаком личного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наследие Древней Греции сохранилось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оставили потомкам представления о гражданине, законе, красоте и разумном поиске истины. Эти идеи оказались важными не только для их времени, но и для будущих эпох.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Рим
</a:t>
            </a:r>
            <a:pPr algn="l" indent="0" marL="0">
              <a:lnSpc>
                <a:spcPct val="115000"/>
              </a:lnSpc>
              <a:buNone/>
            </a:pPr>
            <a:r>
              <a:rPr lang="en-US" sz="2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многому учились у греков: перенимали образцы искусства, философские идеи, театральные формы и спортивные традиции. Так греческая культура получила новую жизнь.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Александра Македонского греческий язык и обычаи распространились на огромные территории. Это сделало эллинскую культуру известной многим народам.
</a:t>
            </a:r>
            <a:endParaRPr lang="en-US" sz="902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встречаем греческие слова, архитектурные формы и понятия, связанные с философией, наукой и спортом. Поэтому наследие Древней Греции остаётся частью нашей культуры.
</a:t>
            </a:r>
            <a:endParaRPr lang="en-US" sz="8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пережило 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Древней Греции показал, как море, полисы, победы и активные граждане могут создать выдающуюся цивилизацию. Её идеи о разуме, красоте и участии человека в жизни общества живут до сих пор.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2026-05-31T23:11:30Z</dcterms:created>
  <dcterms:modified xsi:type="dcterms:W3CDTF">2026-05-31T23:11:30Z</dcterms:modified>
</cp:coreProperties>
</file>