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Своеобразие конфликта и его разрешения в «Вишнёвом саде»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о крушении привычного мира и невозможности остановить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«Вишнёвый сад» на рубеже эпох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Созданная в начале XX века пьеса Чехова показывает, как исторические перемены входят в частную жизнь и меняют судьбы героев.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строится вокруг отношения к труду, собственности и ответственности: одни герои живут воспоминаниями, другие мыслят хозяйственно и смотрят на землю как на ресурс.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воплощает отдельный ответ на исторический перелом, поэтому личные решения в пьесе приобретают общественный и символический смысл.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касается не только имения, но и выбора жизненной позиции: сохранить прошлое, приспособиться к новому порядку или принять необходимость внутреннего обновления.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Идейная основа конфликта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ценности определяют поведение персонажей и как они реагируют на перемены.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просто спорят, а представляют разные способы существования в меняющемся времени.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место в конфликте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Чехов. «Вишнёвый сад»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Вишнёвый сад как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Раневской и Гаева сад связан с детством, семейной историей и ощущением целостной жизни. Его утрата переживается как исчезновение личного мира.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и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Лопахина сад прежде всего земля, которую можно использовать доходно. Так символ сталкивает культурную ценность и рыночный взгляд на жизнь.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судьба сада определяется не одной причиной, а их сочетанием.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исход влияют и экономика, и характеры, и историческая необходимость; именно поэтому развязка неизбежна.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 конфликта в пьесе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Чехов. «Вишнёвый сад»; аналитическое обобщение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Раневская как эмоциональный центр драмы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Раневская живёт памятью о доме и прошлом счастье, поэтому любое решение для неё связано не только с деньгами, но и с личной болью утраты.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добра, щедра и способна к сочувствию, однако не умеет превратить сильное чувство в практический шаг, необходимый для спасения имения.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трагедия состоит в том, что она видит красоту сада, но оказывается бессильной перед хозяйственной реальностью и ходом времени.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Гаев и комизм бессилия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Гаев говорит торжественно и любит эффектные обращения, но его красивые слова не ведут к решению реальных проблем.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прячется за привычными выражениями, бильярдными сравнениями и внешней уверенность, которая быстро распадается перед угрозой продажи имения.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Гаева усиливает его драму: за смешными репликами видна неспособность защитить дом, семью и собственное место в истории.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чеховской пьесе он вызывает и улыбку, и сочувствие, потому что смешное в нём неотделимо от человеческой слабости.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Лопахин лучше других понимает экономическую реальность и предлагает практический выход: использовать землю доходно, а не держаться за убыточное имение.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Лопахин как носитель новой эпохи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успех основан на энергии и деловитости, но внутренняя неловкость показывает: социальный подъём не снимает нравственного напряжения и не делает победу безусловной.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пьесе показывает, как отсроченные решения приводят к необратимой потере.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угрозы к развязке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Трофимов и Аня: взгляд в будущее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Трофимов открыто осуждает праздность и привычку жить прошлым. Он говорит о труде, внутреннем росте и исторической ответственности человека, задавая иной нравственный горизонт для всей пьесы.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Трофимова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слушает Трофимова не как спорщика, а как человека, который помогает ей оторваться от старого дома. Его слова становятся для неё обещанием свободы и начала новой жизни.
</a:t>
            </a:r>
            <a:endParaRPr lang="en-US" sz="1088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Ани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линия не спасает сад и не решает хозяйственный вопрос, но показывает возможность духовного обновления. Чехов оставляет этот путь открытым, хотя он ещё не воплощён в реальности.
</a:t>
            </a:r>
            <a:endParaRPr lang="en-US" sz="1138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будущего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34438"/>
            <a:ext cx="435600" cy="38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501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99008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16551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образа Фирса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помнит дореформенный уклад и говорит о нём как о времени устойчивости и ясных правил. Через Фирса в пьесе звучит память о мире, который уже не может вернуться.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дому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Фирс до конца связан с усадьбой и воспринимает её как естественный порядок жизни. Для него служение хозяевам — не обязанность, а смысл прожитых лет и форма личной преданности.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забвения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горький момент связан с тем, что старого слугу забывают в пустом доме. Эта деталь делает финал особенно жестоким: исчезает не только усадьба, но и человеческое внимание к ней.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у Чехова не ослабляет драму, а делает её заметнее: смешное звучит рядом с тем, что уже невозможно исправить.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Трагическое преобладает, но комическое постоянно подсвечивает его, превращая бытовые сцены в часть исторической драмы.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и трагическое в пьесе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94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пьесы А. П. Чехова «Вишнёвый сад»; данные схемы условные.
</a:t>
            </a:r>
            <a:endParaRPr lang="en-US" sz="7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раскрытия конфликта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художественными приёмами Чехов передаёт напряжение без прямых столкновений.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раскрывается не только через события, но и через детали звучания, речи и символические образы, которые создают скрытую драму.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«Вишнёвый сад»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изображения делает конфликт особенно сильным: зритель видит не бурное столкновение, а медленное приближение утраты, которое герои не успевают остановить.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конфликт в пьесе выглядит тихим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паузы и бытовые реплики усиливают чувство упущенного времени. Внешне сцены выглядят спокойными, но внутри них уже идёт распад прежнего уклада и отношений.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почти не переходят к открытой ссоре: Чехов строит действие на разговорах, в которых главное часто остаётся недосказанным, а важные решения откладываются до последнего момента.
</a:t>
            </a:r>
            <a:endParaRPr lang="en-US" sz="11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сада становится итогом не одного события, а наложения хозяйственных, психологических и исторических обстоятельств.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одна причина не действует в одиночку: долги, бездействие и перемена времени вместе делают исход почти неизбежным.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утраты вишнёвого сада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57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пьесы А. П. Чехова «Вишнёвый сад»; значения условно-оценочные.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пространство и звук создают драму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появляется неожиданно и сразу меняет интонацию сцены. Он не объясняется прямо, но воспринимается как тревожный знак надлома, который проходит через всю пьесу и подготавливает ощущение конца старого мира.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Лопнувшая струна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хозяева уезжают, пространство усадьбы перестаёт быть уютным и живым. Тишина, оставленные комнаты и забытый Фирс показывают не просто опустение дома, а исчезновение человеческих связей, на которых держалась вся прежняя жизнь.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дом после отъезда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варианты, которые обсуждаются в пьесе, и фактический исход событий.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пути разрешения конфликта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финала пьесы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отдаёт победу ни старому миру, ни новому: Чехов показывает не торжество, а болезненный переход, в котором прежняя жизнь уходит без достойного преемника.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Отъезд семьи звучит не как освобождение, а как расставание с домом, памятью и привычным представлением о себе. В этом и состоит особая горечь последних сцен.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слышны звуки работы в саду и ощущение пустоты внутри усадьбы. Так частная история становится знаком исторического разрыва, который невозможно отменить.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Фирс завершает пьесу особенно резко: вместе с ним исчезает память о людях, на которых держался старый уклад, но которых уже некому вспоминать.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Чеховский конфликт: тихая драма необратимых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«Вишнёвом саде» конфликт раскрывается как столкновение памяти, долга и исторической необходимости. Чехов показывает, что без действия и внутренней готовности к переменам даже самое дорогое прошлое обречено.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2026-05-23T10:39:45Z</dcterms:created>
  <dcterms:modified xsi:type="dcterms:W3CDTF">2026-05-23T10:39:45Z</dcterms:modified>
</cp:coreProperties>
</file>