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человек в современном мире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XXI века о связи природы, общества и будущего.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каждому старшекласснику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человечество живёт в условиях роста населения, потребления ресурсов и экологических рисков. Эта тема помогает понять, как климат, хозяйство и образ жизни формируют пространство планеты и влияют на здоровье, экономику и качество жизни.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825" y="3253685"/>
            <a:ext cx="242100" cy="193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основа жизни и хозяйства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среда обеспечивает человека кислородом и пресной водой, без которых невозможно здоровье, сельское хозяйство и развитие городов. Нарушение этих ресурсов быстро отражается на повседневной жизни и экономике.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смягчают колебания климата, регулируют круговорот воды и поглощают углерод. Когда природные связи нарушаются, возрастает вероятность засух, паводков, пожаров и других опасных явлений.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почвы и устойчивые экосистемы создают основу для производства пищи. Если почвы разрушаются, снижается урожайность, дорожает продовольствие и усиливается зависимость регионов от внешних поставок.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поддерживает опыление, защиту почв и самовосстановление природных комплексов. Чем сильнее нарушен природный баланс, тем выше риски для транспорта, промышленности и здоровья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и сокращение природных территорий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строительство и бытовые источники увеличивают содержание вредных примесей в атмосфере. В результате растут риски для дыхательной системы и снижается комфорт повседневной жизни.
</a:t>
            </a:r>
            <a:endParaRPr lang="en-US" sz="121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зелёных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лесополосы снижают температуру воздуха, частично задерживают загрязняющие вещества и уменьшают поверхностный сток после дождя. Они делают город более устойчивым.
</a:t>
            </a:r>
            <a:endParaRPr lang="en-US" sz="1255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городской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городе природных элементов, тем выше его экологическое качество и привлекательность для жизни. Зелёная инфраструктура становится важной частью современного планирования.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приводит к уплотнению кварталов и сокращению открытых природных пространств. Это повышает шум, ухудшает проветривание и усиливает эффект перегрева летом.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давления на природу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экологическая нагрузка формируется не одним сектором, а всей системой производства и потребления. Важны и масштабы, и структура повседневного спроса.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энергетика и сельское хозяйство, но совокупный эффект всех источников создаёт системную экологическую проблему.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ООН, ВОЗ и МГЭИК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такое изменение усиливает экстремальную погоду, повышает риски для сельского хозяйства, водоснабжения и здоровья населения, а также увеличивает нагрузку на города и инфраструктуру.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МГЭИК (IPCC), Шестой оценочный доклад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1,1 °C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доиндустриального уровня уже стала средняя температура поверхности Земли.
</a:t>
            </a:r>
            <a:endParaRPr lang="en-US" sz="24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41502"/>
            <a:ext cx="4782600" cy="27077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экологических проблем и их последствий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экологические угрозы имеют разные причины, но сходятся в одном: они одновременно влияют на природу, экономику и повседневную жизнь людей.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взаимосвязаны: изменение одной части системы запускает цепочку последствий для природы и человека.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ВОЗ, МГЭИК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как ресурс устойчивости экосистем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повышает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 входит в экосистему, тем лучше она переносит засухи, пожары, болезни и другие нарушения. Разные организмы выполняют взаимодополняющие функции и поддерживают восстановление природной системы.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Опылители и 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Насекомые-опылители напрямую связаны с урожайностью многих культур. Их сокращение уменьшает объёмы производства пищи и делает сельское хозяйство более уязвимым к колебаниям природных условий.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 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регулируют численность других организмов и не позволяют отдельным популяциям чрезмерно разрастаться. Когда такие звенья исчезают, пищевые цепи нарушаются и усиливается экологический дисбаланс.
</a:t>
            </a:r>
            <a:endParaRPr lang="en-US" sz="1161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 — это не только вопрос этики, но и практическая мера безопасности. От него зависит устойчивость экосистем и долгосрочная продовольственная стабильность.
</a:t>
            </a:r>
            <a:endParaRPr lang="en-US" sz="123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хозяйственная деятельность меняет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взаимосвязи потребления, природопользования и экологических рисков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в повседневной жизни школьника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лишнего пластика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бутылка, контейнеры и сумка для покупок сокращают объём одноразовых отходов. Такой выбор уменьшает загрязнение и помогает формировать более ответственную модель потребления.
</a:t>
            </a:r>
            <a:endParaRPr lang="en-US" sz="1117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облегчает переработку и снижает количество мусора, отправляемого на полигоны. Для школьника это доступный способ увидеть прямую связь между личным действием и экологическим результатом.
</a:t>
            </a:r>
            <a:endParaRPr lang="en-US" sz="1135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покупки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 к вещам, выбор общественного транспорта и отказ от лишних покупок уменьшают экологический след. Эти решения особенно важны, потому что формируют устойчивую норму поведения в семье и школе.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использование воды и электроэнергии снижает нагрузку на природные системы и семейный бюджет. Простые привычки работают особенно эффективно, если соблюдаются ежедневно, а не время от времени.
</a:t>
            </a:r>
            <a:endParaRPr lang="en-US" sz="111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экологический след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след зависит не только от личного выбора, но и от доступности общественного транспорта, энергоэффективности жилья и модели потребления в семье.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транспорт, жилье и потребление товаров; значит, именно там возможен самый заметный эффект от ежедневных изменений.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материалам Global Footprint Network и аналитическим обзорам по потреблению ресурсов; значения условные, для учебной диаграммы.
</a:t>
            </a:r>
            <a:endParaRPr lang="en-US" sz="8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технологий в экологической повестке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1997100"/>
            <a:ext cx="19596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ускорили добычу ресурсов, рост производства и транспорта, но одновременно резко увеличили выбросы, отходы и нагрузку на природные системы.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026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очистные сооружения, экологический мониторинг и первые нормы ограничения загрязнения; защита среды стала отдельной задачей государства и науки.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5902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XXI века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Возобновляемая энергетика, переработка отходов, цифровые датчики и точное земледелие позволяют снижать потери ресурсов и точнее управлять воздействием на природу.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5375" y="1997100"/>
            <a:ext cx="19941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Приоритетом становится ответственное применение технологий: оценка рисков, учет природных ограничений и поиск решений, которые одновременно эффективны и экологичны.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530952"/>
            <a:ext cx="4782600" cy="27288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 российские меры охраны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экологические меры различаются по масштабу, но работают только в связке с контролем и участием общества.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дают не отдельные меры, а их сочетание: международные обязательства, национальная политика, научная база и участие граждан.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ООН; Министерство природных ресурсов и экологии РФ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950" y="1797831"/>
            <a:ext cx="32235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0725" y="1797831"/>
            <a:ext cx="2763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 и уход за клумбами улучшают микроклимат, формируют ответственное отношение к территории школы и дают ученикам опыт регулярной коллективной работы.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вторсырья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батареек и макулатуры помогает снизить объем опасных и смешанных отходов, а также показывает, что даже простой школьный проект имеет практический экологический результат.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расхода воды и электроэнергии учит замечать повседневные потери ресурсов. Такие привычки быстро становятся нормой и в школе, и дома.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 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Акции, наблюдения за качеством воздуха и воды, презентации и обсуждения переводят экологию из теории в личный опыт, развивая аналитическое мышление и инициативу.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перейти от проблемы к устойчивому действию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цикл школьного, семейного или общественного экологического проекта.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 образах культуры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память и опора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 литературе и живописи часто воспринимается как место тишины, памяти и внутреннего равновесия. Он напоминает о непрерывной связи человека с родной землей и о необходимости бережного отношения к ней. Такой образ легко представить на иллюстрации с мягким светом и высокой кроной деревьев.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поле и степь как образ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открытое поле или степной горизонт в культуре символизируют движение времени, простор и жизненную силу. Через эти образы человек ощущает принадлежность к территории, на которой формировались язык, труд и традиции. Для иллюстрации подходят широкие пейзажи без лишних деталей.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экологическое поведение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устойчивые привычки формируются там, где знания подкрепляются повторением действий и поддержкой окружающих.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близкие и практические факторы: семья, школа и личный опыт. Информация влияет слабее, если не превращается в действие.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диаграмма, составленная для учебной презентации на основе педагогических наблюдений и материалов по экологическому просвещению; значения условные.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справедливость: кому достаются риски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безопасную среду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справедливость рассматривает чистый воздух, воду и безопасное жилье как часть базовых прав человека. Она связывает охрану природы с качеством повседневной жизни и здоровьем населения.
</a:t>
            </a:r>
            <a:endParaRPr lang="en-US" sz="117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пожилые люди и семьи с низким доходом хуже приспосабливаются к экстремальной жаре и загрязнению. Для них особенно важны зеленые зоны, транспортная доступность и контроль опасных объектов.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неравенства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почему экологические проблемы имеют территориальное измерение. Важны не только природные условия, но и решения о застройке, размещении предприятий и распределении ресурсов.
</a:t>
            </a:r>
            <a:endParaRPr lang="en-US" sz="1148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Неравное распределение вреда
</a:t>
            </a:r>
            <a:pPr algn="l" indent="0" marL="0">
              <a:lnSpc>
                <a:spcPct val="115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бедных кварталов чаще живут рядом с магистралями, промышленными зонами и свалками. Поэтому они сильнее чувствуют загрязнение воздуха, шум, жару и дефицит качественной инфраструктуры.
</a:t>
            </a:r>
            <a:endParaRPr lang="en-US" sz="11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618868"/>
            <a:ext cx="4782600" cy="25530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привычки, которые дают измеримый результат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уменьшают нагрузку на природу, если становятся устойчивой нормой поведения дома, в школе и в городе.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привычки дают заметный результат, если повторяются ежедневно. Их ценность в накопительном эффекте и формировании экологической нормы.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ООН, ВОЗ и просветительские рекомендации по устойчивому потреблению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общества определяет экологическое будущее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влияет на природу каждый день, поэтому будущее зависит от ответственности общества, науки и образования. Сохранение экосистем и разумное природопользование — основа здоровья, безопасности и устойчивого развития.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2026-06-03T02:40:27Z</dcterms:created>
  <dcterms:modified xsi:type="dcterms:W3CDTF">2026-06-03T02:40:27Z</dcterms:modified>
</cp:coreProperties>
</file>