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56245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России в конце XV–XVI века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2106" y="4516678"/>
            <a:ext cx="3827646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936330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независимости, расширение территорий и защита рубежей сделали внешнюю политику рычагом объединения государства.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1480 году стояние на реке Угре фактически завершило ордынскую зависимость Руси. Но, усилив позиции, Москва столкнулась с множеством соперников и вынуждена была одновременно защищать границы, возвращать земли и искать новые торговые пути.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эпохи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направление включало борьбу за русские земли, которые находились под властью Литвы, а затем Речи Посполитой, и стремление добиться выхода к Балтийскому морю.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вектор был сосредоточен на отражении набегов Крымского ханства и защите южных рубежей, где постоянно действовала степная угроза.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определяли походы на Казань и Астрахань, присоединение Поволжья и начало движения за Урал, требовавшие и военных ресурсов, и дипломатического расчёта.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внешней политики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решения превращались в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действий Московского государства в логике: укрепление власти → безопасность → переговоры и походы → новые территории → закрепление рубежей.
</a:t>
            </a:r>
            <a:endParaRPr lang="en-US" sz="196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под контролем Москвы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Иване III Московское государство быстро наращивало влияние на северо-западе. В 1478 году был подчинён Новгород, а это усилило контроль над важными торговыми и политическими путями.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как политический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1485 году к Москве присоединился Тверской край. Одновременно брак Ивана III с Софьей Палеолог усилил престиж московского двора и поддержал образ Москвы как наследницы византийской традиции.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III: начало активной внешней политики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7873" y="1647327"/>
            <a:ext cx="3117548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войны и решения сильнее всего повлияли на границы и безопасность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распределялись по разным направлениям, но в целом в одних случаях укрепляли контроль над важными территориями, а в других усиливали проблему доступа к Балтике.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указанным в материале ключевым событиям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конфликты и их итоги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присоединений на северо-западе и закрепления в Поволжье границы всё заметнее смещались на восток и юг.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устойчивое, но не равномерное расширение: рывки происходили там, где удавалось закреплять новые рубежи.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сводка по этапам, указанным в описании: конец XV, начало XVI, середина XVI, конец XVI века.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территории и продвижение границ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63124" y="298119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1556 — присоединение Астрахани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1556 году к России была присоединена Астрахань; под контроль Москвы перешло нижнее течение Волги. Усилилось влияние в Среднем и Нижнем Поволжье и расширились возможности торговли.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74342" y="1797532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1552 — взятие Казани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длительной осады была взята Казань, что привело к ликвидации Казанского ханства. Это заметно повысило безопасность Поволжья.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Казанью и Астраханью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за Урал как борьба за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1581 году начался поход Ермака в Сибирь, связанный с противостоянием Сибирскому ханству. На практике это был переход к активным действиям на новых пространствах, где требовались выносливость и дисциплина.
</a:t>
            </a:r>
            <a:endParaRPr lang="en-US" sz="1381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Кашлык и закрепление первых опор
</a:t>
            </a:r>
            <a:pPr algn="l" indent="0" marL="0">
              <a:lnSpc>
                <a:spcPct val="100000"/>
              </a:lnSpc>
              <a:buNone/>
            </a:pPr>
            <a:r>
              <a:rPr lang="en-US" sz="4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1582 году были взяты Кашлык и другие важные укрепления. Освоение стало ключевым этапом восточной политики: расширение территории открывало новые природные ресурсы и закладывало дальнейшее продвижение к Тихому океану.
</a:t>
            </a:r>
            <a:endParaRPr lang="en-US" sz="1329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Сибири и поход Ермака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Крымское ханство оставалось основной угрозой южным границам России, а напряжение требовало постоянного контроля за степью и своевременного реагирования.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тяжёлым ударом стал поход Девлет-Гирея на Москву в 1571 году, когда столица была сожжена и оборонительная система получила жёсткую проверку.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создавались засечные черты, усиливалась сторожевая служба и строились укрепления на южной окраине, что требовало больших людских ресурсов.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Крымским ханством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закрепиться на Балтике сначала приносила Москве преимущество, но затем против нее сложилось большее количество сил и интересов.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война превратилась из наступательной кампании в многосторонний кризис с ограниченными результатами.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периодизации Ливонской войны (1558–1583); опорные даты: 1558–1561, 1570-е, 1582–1583.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Ливонская война: ход и последствия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с западными соседями опиралось на борьбу за русские земли, оказавшиеся в составе Великого княжества Литовского, а затем — Речи Посполитой.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войн Московское государство добивалось опоры в отдельных районах, включая Смоленск и Чернигово‑Северские земли, но контроль в целом оставался неустойчивым.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Люблинской унии 1569 года противник усилился: выросли ресурсы и управленческая связность, а западное направление стало труднее удерживать в обороне.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Фронтир приходилось защищать постоянно, при этом дипломатические маневры все чаще были вынуждены следовать за изменениями военного баланса на западной границе.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Литвой и Польшей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2327" y="2755985"/>
            <a:ext cx="2699347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Хронологические сведения из школьных обобщений по внешней политике России конца XVI века; ключевые даты: 1582 и 1583.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и перемирия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Перемирия фиксировали итоги затяжных войн и помогали Москве удерживать влияние на новых рубежах.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Перемирия показывают прагматичный поворот: после военных потерь закреплялись рубежи, а дипломатия обеспечивала безопасность восточных направлений.
</a:t>
            </a:r>
            <a:endParaRPr lang="en-US" sz="13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дипломатические приоритеты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эволюции внешней политики Московского государства (конец XV–XVI вв.)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43839"/>
            <a:ext cx="305255" cy="2442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7198" y="2013314"/>
            <a:ext cx="228941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Центральное ведомство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Посольский приказ стал ключевым учреждением для внешних дел: он организовывал контакты с соседями, вел документацию и обеспечивал преемственность политики при смене задач.
</a:t>
            </a:r>
            <a:endParaRPr lang="en-US" sz="1198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с послами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 отвечал за прием иностранных представителей, подготовку инструкций и фиксацию договоренностей, чтобы решения не зависели от случайностей и устных договоров.
</a:t>
            </a:r>
            <a:endParaRPr lang="en-US" sz="1198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 договоров и сбор сведений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текстов соглашений и подготовка дипломатической переписки укрепляли управляемость внешней политики: государство опиралось на проверяемые материалы и наблюдения.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Посольский приказ и профессиональная дипломатия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Держава, на которую смотрят как на цельную систему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и дипломаты отмечали масштаб Московского государства и жесткую организованность власти. В их описаниях Москва выглядела не как случайное скопление земель, а как управляемая политическая конструкция с четкими правилами.
</a:t>
            </a:r>
            <a:endParaRPr lang="en-US" sz="1296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как часть государственной идентичности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внимания уделялось религиозной роли православия и месту государя в общественной жизни. Внешняя политика, по их впечатлениям, подкреплялась идеей духовного единства, что повышало узнаваемость Москвы и ее влияние в Восточной Европе.
</a:t>
            </a:r>
            <a:endParaRPr lang="en-US" sz="124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Москвы в Европе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Острота конкуренции на разных направлениях не позволяла сконцентрировать силы в одном месте: приходилось чередовать операции и дипломатию.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подчеркивает, что нагрузка на Западе и Востоке была особенно высокой, а южная угроза требовала постоянного реагирования.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качественная оценка приоритетов по направлениям внешней политики (конец XV–XVI вв.), без привязки к численным ресурсам.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внешнеполитических направлений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XVI века Московское государство заметно расширило владения, усилив контроль над Поволжьем и закрепив практику продвижения на новые территории.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Сибири началось как серия походов и закреплений отрядов, но параллельно сохранялась проблема уязвимости южных границ из-за крымских набегов.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ликвидированы Казанское и Астраханское ханства, что изменило баланс сил в регионе: усилились безопасность рубежей и управляемость путей по Волге.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расширения территории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XV–XVI века внешняя политика помогла превратить Московское государство в крупную евразийскую державу, опираясь на сочетание военных успехов и дипломатических решений.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Произошло укрепление центральной власти: государству требовались единые механизмы управления территориями и людьми, а внешние победы усиливали этот запрос изнутри.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вырос международный авторитет России в Восточной Европе: Москва становилась фигурой, с которой приходилось считаться в переговорах и расчетах соседей.
</a:t>
            </a:r>
            <a:endParaRPr lang="en-US" sz="1079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Наследием остались долговременные трудности — затяжные конфликты с Польшей и Швецией, постоянная угроза со стороны Крымского ханства и неудавшаяся задача прочного выхода к Балтике.
</a:t>
            </a:r>
            <a:endParaRPr lang="en-US" sz="1079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внешней политики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и последствия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конца XV–XVI века совместила оборону, расширение территории и дипломатическое укрепление. Итоги — освобождение от ордынской зависимости, Казань и Астрахань, начало Сибири и усиление контроля над Поволжьем.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2026-05-12T18:32:16Z</dcterms:created>
  <dcterms:modified xsi:type="dcterms:W3CDTF">2026-05-12T18:32:16Z</dcterms:modified>
</cp:coreProperties>
</file>